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3" r:id="rId2"/>
    <p:sldId id="347" r:id="rId3"/>
    <p:sldId id="354" r:id="rId4"/>
    <p:sldId id="259" r:id="rId5"/>
    <p:sldId id="324" r:id="rId6"/>
    <p:sldId id="355" r:id="rId7"/>
    <p:sldId id="336" r:id="rId8"/>
    <p:sldId id="356" r:id="rId9"/>
    <p:sldId id="329" r:id="rId10"/>
    <p:sldId id="327" r:id="rId11"/>
    <p:sldId id="340" r:id="rId12"/>
    <p:sldId id="352" r:id="rId13"/>
    <p:sldId id="348" r:id="rId14"/>
    <p:sldId id="350" r:id="rId15"/>
    <p:sldId id="351" r:id="rId16"/>
    <p:sldId id="357" r:id="rId17"/>
    <p:sldId id="353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2B7"/>
    <a:srgbClr val="44546A"/>
    <a:srgbClr val="E6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96327" autoAdjust="0"/>
  </p:normalViewPr>
  <p:slideViewPr>
    <p:cSldViewPr snapToGrid="0">
      <p:cViewPr varScale="1">
        <p:scale>
          <a:sx n="109" d="100"/>
          <a:sy n="109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059B-F4E2-44D6-8AEA-8F8042886CB4}" type="doc">
      <dgm:prSet loTypeId="urn:microsoft.com/office/officeart/2008/layout/VerticalCurvedList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F24338-73C6-4D3E-85BB-CBDC450C6925}">
      <dgm:prSet phldrT="[Text]" custT="1"/>
      <dgm:spPr/>
      <dgm:t>
        <a:bodyPr/>
        <a:lstStyle/>
        <a:p>
          <a:r>
            <a:rPr lang="he-IL" sz="3200" dirty="0" smtClean="0">
              <a:latin typeface="Calibri" panose="020F0502020204030204" pitchFamily="34" charset="0"/>
              <a:cs typeface="Calibri" panose="020F0502020204030204" pitchFamily="34" charset="0"/>
            </a:rPr>
            <a:t>חזרה כללית </a:t>
          </a:r>
          <a:r>
            <a:rPr lang="he-IL" sz="3200" dirty="0" err="1" smtClean="0">
              <a:latin typeface="Calibri" panose="020F0502020204030204" pitchFamily="34" charset="0"/>
              <a:cs typeface="Calibri" panose="020F0502020204030204" pitchFamily="34" charset="0"/>
            </a:rPr>
            <a:t>ורענון</a:t>
          </a:r>
          <a:endParaRPr lang="en-US" sz="3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828157-78AB-4A5E-B1A5-4A3FA2144752}" type="parTrans" cxnId="{00B02411-7547-496B-8607-EE8D631F7D61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189B2F-9B51-4A61-A226-B8E3F86917AC}" type="sibTrans" cxnId="{00B02411-7547-496B-8607-EE8D631F7D61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E7C1FA-54F3-43DA-8286-9F9993C40B96}">
      <dgm:prSet phldrT="[Text]" custT="1"/>
      <dgm:spPr/>
      <dgm:t>
        <a:bodyPr/>
        <a:lstStyle/>
        <a:p>
          <a:r>
            <a:rPr lang="he-IL" sz="3200" dirty="0" smtClean="0">
              <a:latin typeface="Calibri" panose="020F0502020204030204" pitchFamily="34" charset="0"/>
              <a:cs typeface="Calibri" panose="020F0502020204030204" pitchFamily="34" charset="0"/>
            </a:rPr>
            <a:t>עקרון פעולת מערכת</a:t>
          </a:r>
          <a:endParaRPr lang="en-US" sz="3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9FDC23-A5B7-41F1-8F1F-133504A4D32E}" type="parTrans" cxnId="{B1AA9F2C-0FEA-460D-93D0-564E2D284AF5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AE9615-ABF2-45C5-BB6C-3B7E01ECD854}" type="sibTrans" cxnId="{B1AA9F2C-0FEA-460D-93D0-564E2D284AF5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2B8B72-EC6A-47E9-B468-02BFB79FDFFE}">
      <dgm:prSet phldrT="[Text]" custT="1"/>
      <dgm:spPr/>
      <dgm:t>
        <a:bodyPr/>
        <a:lstStyle/>
        <a:p>
          <a:r>
            <a:rPr lang="he-IL" sz="3200" dirty="0" smtClean="0">
              <a:latin typeface="Calibri" panose="020F0502020204030204" pitchFamily="34" charset="0"/>
              <a:cs typeface="Calibri" panose="020F0502020204030204" pitchFamily="34" charset="0"/>
            </a:rPr>
            <a:t>מבנה מערכת מחולל זירה</a:t>
          </a:r>
          <a:endParaRPr lang="en-US" sz="3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7D0D68-A136-4441-B09A-43C48C841E38}" type="parTrans" cxnId="{B97B2403-50E6-4BAE-8AC1-78D9ADA70DE8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1B6431A-0882-487C-8C39-0893D7C723C3}" type="sibTrans" cxnId="{B97B2403-50E6-4BAE-8AC1-78D9ADA70DE8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63E13F-19E8-4253-A1CA-6979073D26FC}">
      <dgm:prSet phldrT="[Text]" custT="1"/>
      <dgm:spPr/>
      <dgm:t>
        <a:bodyPr/>
        <a:lstStyle/>
        <a:p>
          <a:r>
            <a:rPr lang="he-IL" sz="3200" dirty="0" smtClean="0">
              <a:latin typeface="Calibri" panose="020F0502020204030204" pitchFamily="34" charset="0"/>
              <a:cs typeface="Calibri" panose="020F0502020204030204" pitchFamily="34" charset="0"/>
            </a:rPr>
            <a:t>פונקציות במערכת</a:t>
          </a:r>
          <a:endParaRPr lang="en-US" sz="3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91BFBA6-B4E6-4181-8E8F-4DF98EBE54D5}" type="parTrans" cxnId="{2682778A-A566-4ED5-8886-E8E052D03CA1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1AA10F-39EF-4001-A311-FBE09939F4E3}" type="sibTrans" cxnId="{2682778A-A566-4ED5-8886-E8E052D03CA1}">
      <dgm:prSet/>
      <dgm:spPr/>
      <dgm:t>
        <a:bodyPr/>
        <a:lstStyle/>
        <a:p>
          <a:endParaRPr lang="en-US" sz="3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4F2A4E-6C4E-4771-B5DC-220A985D8BA6}" type="pres">
      <dgm:prSet presAssocID="{2873059B-F4E2-44D6-8AEA-8F8042886CB4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54451A9A-40A4-4413-8FA0-DCE8635C06ED}" type="pres">
      <dgm:prSet presAssocID="{2873059B-F4E2-44D6-8AEA-8F8042886CB4}" presName="Name1" presStyleCnt="0"/>
      <dgm:spPr/>
      <dgm:t>
        <a:bodyPr/>
        <a:lstStyle/>
        <a:p>
          <a:endParaRPr lang="en-US"/>
        </a:p>
      </dgm:t>
    </dgm:pt>
    <dgm:pt modelId="{A507AD23-DCB7-4218-AC8E-A1C5DC037A66}" type="pres">
      <dgm:prSet presAssocID="{2873059B-F4E2-44D6-8AEA-8F8042886CB4}" presName="cycle" presStyleCnt="0"/>
      <dgm:spPr/>
      <dgm:t>
        <a:bodyPr/>
        <a:lstStyle/>
        <a:p>
          <a:endParaRPr lang="en-US"/>
        </a:p>
      </dgm:t>
    </dgm:pt>
    <dgm:pt modelId="{0E126B81-9532-495A-9586-243FF2976188}" type="pres">
      <dgm:prSet presAssocID="{2873059B-F4E2-44D6-8AEA-8F8042886CB4}" presName="srcNode" presStyleLbl="node1" presStyleIdx="0" presStyleCnt="4"/>
      <dgm:spPr/>
      <dgm:t>
        <a:bodyPr/>
        <a:lstStyle/>
        <a:p>
          <a:endParaRPr lang="en-US"/>
        </a:p>
      </dgm:t>
    </dgm:pt>
    <dgm:pt modelId="{A8BD2D54-6EE6-4EBA-AC85-D8FF7FACCA72}" type="pres">
      <dgm:prSet presAssocID="{2873059B-F4E2-44D6-8AEA-8F8042886CB4}" presName="conn" presStyleLbl="parChTrans1D2" presStyleIdx="0" presStyleCnt="1"/>
      <dgm:spPr/>
      <dgm:t>
        <a:bodyPr/>
        <a:lstStyle/>
        <a:p>
          <a:endParaRPr lang="en-US"/>
        </a:p>
      </dgm:t>
    </dgm:pt>
    <dgm:pt modelId="{74060098-D5AA-4C27-82FF-3265AEACC99E}" type="pres">
      <dgm:prSet presAssocID="{2873059B-F4E2-44D6-8AEA-8F8042886CB4}" presName="extraNode" presStyleLbl="node1" presStyleIdx="0" presStyleCnt="4"/>
      <dgm:spPr/>
      <dgm:t>
        <a:bodyPr/>
        <a:lstStyle/>
        <a:p>
          <a:endParaRPr lang="en-US"/>
        </a:p>
      </dgm:t>
    </dgm:pt>
    <dgm:pt modelId="{B5F3F93A-02BF-4BAE-A01B-AEC8EC0C17A4}" type="pres">
      <dgm:prSet presAssocID="{2873059B-F4E2-44D6-8AEA-8F8042886CB4}" presName="dstNode" presStyleLbl="node1" presStyleIdx="0" presStyleCnt="4"/>
      <dgm:spPr/>
      <dgm:t>
        <a:bodyPr/>
        <a:lstStyle/>
        <a:p>
          <a:endParaRPr lang="en-US"/>
        </a:p>
      </dgm:t>
    </dgm:pt>
    <dgm:pt modelId="{6F6C4FCD-7751-489A-9E47-4293B72577BE}" type="pres">
      <dgm:prSet presAssocID="{6FF24338-73C6-4D3E-85BB-CBDC450C6925}" presName="text_1" presStyleLbl="node1" presStyleIdx="0" presStyleCnt="4" custLinFactNeighborX="162" custLinFactNeighborY="38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CD8B34-4F47-4AE6-A956-9CADF77B12C0}" type="pres">
      <dgm:prSet presAssocID="{6FF24338-73C6-4D3E-85BB-CBDC450C6925}" presName="accent_1" presStyleCnt="0"/>
      <dgm:spPr/>
      <dgm:t>
        <a:bodyPr/>
        <a:lstStyle/>
        <a:p>
          <a:endParaRPr lang="en-US"/>
        </a:p>
      </dgm:t>
    </dgm:pt>
    <dgm:pt modelId="{51872452-FBA0-4790-B3A5-F7FC119DF332}" type="pres">
      <dgm:prSet presAssocID="{6FF24338-73C6-4D3E-85BB-CBDC450C6925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0DFD1573-FE89-4142-A6B4-D3A5A8F94660}" type="pres">
      <dgm:prSet presAssocID="{EFE7C1FA-54F3-43DA-8286-9F9993C40B9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EA1019-EA37-46BA-9CEB-9E32EF3C2AFA}" type="pres">
      <dgm:prSet presAssocID="{EFE7C1FA-54F3-43DA-8286-9F9993C40B96}" presName="accent_2" presStyleCnt="0"/>
      <dgm:spPr/>
    </dgm:pt>
    <dgm:pt modelId="{7814424C-64AC-4F81-B228-873379419517}" type="pres">
      <dgm:prSet presAssocID="{EFE7C1FA-54F3-43DA-8286-9F9993C40B96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085E5A2C-933C-4CE5-9849-9DFA235B533D}" type="pres">
      <dgm:prSet presAssocID="{892B8B72-EC6A-47E9-B468-02BFB79FDFF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F0D2F-C433-4F7E-8A60-F1A31182ED27}" type="pres">
      <dgm:prSet presAssocID="{892B8B72-EC6A-47E9-B468-02BFB79FDFFE}" presName="accent_3" presStyleCnt="0"/>
      <dgm:spPr/>
    </dgm:pt>
    <dgm:pt modelId="{73AD0C99-C072-44AD-B261-EAF09CB6EFA1}" type="pres">
      <dgm:prSet presAssocID="{892B8B72-EC6A-47E9-B468-02BFB79FDFFE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BF740C38-BE53-4774-AF1B-3849E897F291}" type="pres">
      <dgm:prSet presAssocID="{6063E13F-19E8-4253-A1CA-6979073D26F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078210-A0F0-4C55-9F14-25032F2C0E25}" type="pres">
      <dgm:prSet presAssocID="{6063E13F-19E8-4253-A1CA-6979073D26FC}" presName="accent_4" presStyleCnt="0"/>
      <dgm:spPr/>
    </dgm:pt>
    <dgm:pt modelId="{91D5A64F-3706-4565-9795-CFF491B1A2A3}" type="pres">
      <dgm:prSet presAssocID="{6063E13F-19E8-4253-A1CA-6979073D26FC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51D63CAA-D9F3-435C-88EE-EBC35E54B143}" type="presOf" srcId="{2873059B-F4E2-44D6-8AEA-8F8042886CB4}" destId="{E44F2A4E-6C4E-4771-B5DC-220A985D8BA6}" srcOrd="0" destOrd="0" presId="urn:microsoft.com/office/officeart/2008/layout/VerticalCurvedList"/>
    <dgm:cxn modelId="{78EE8BCA-295E-4E13-8A64-F4261DCFEF41}" type="presOf" srcId="{9C189B2F-9B51-4A61-A226-B8E3F86917AC}" destId="{A8BD2D54-6EE6-4EBA-AC85-D8FF7FACCA72}" srcOrd="0" destOrd="0" presId="urn:microsoft.com/office/officeart/2008/layout/VerticalCurvedList"/>
    <dgm:cxn modelId="{00B02411-7547-496B-8607-EE8D631F7D61}" srcId="{2873059B-F4E2-44D6-8AEA-8F8042886CB4}" destId="{6FF24338-73C6-4D3E-85BB-CBDC450C6925}" srcOrd="0" destOrd="0" parTransId="{DE828157-78AB-4A5E-B1A5-4A3FA2144752}" sibTransId="{9C189B2F-9B51-4A61-A226-B8E3F86917AC}"/>
    <dgm:cxn modelId="{B9F2AEE6-1C27-46F4-8ECE-DBFBCCE36125}" type="presOf" srcId="{6063E13F-19E8-4253-A1CA-6979073D26FC}" destId="{BF740C38-BE53-4774-AF1B-3849E897F291}" srcOrd="0" destOrd="0" presId="urn:microsoft.com/office/officeart/2008/layout/VerticalCurvedList"/>
    <dgm:cxn modelId="{B97B2403-50E6-4BAE-8AC1-78D9ADA70DE8}" srcId="{2873059B-F4E2-44D6-8AEA-8F8042886CB4}" destId="{892B8B72-EC6A-47E9-B468-02BFB79FDFFE}" srcOrd="2" destOrd="0" parTransId="{BC7D0D68-A136-4441-B09A-43C48C841E38}" sibTransId="{81B6431A-0882-487C-8C39-0893D7C723C3}"/>
    <dgm:cxn modelId="{B1AA9F2C-0FEA-460D-93D0-564E2D284AF5}" srcId="{2873059B-F4E2-44D6-8AEA-8F8042886CB4}" destId="{EFE7C1FA-54F3-43DA-8286-9F9993C40B96}" srcOrd="1" destOrd="0" parTransId="{E39FDC23-A5B7-41F1-8F1F-133504A4D32E}" sibTransId="{0EAE9615-ABF2-45C5-BB6C-3B7E01ECD854}"/>
    <dgm:cxn modelId="{162DBFBC-4981-4435-A406-1E84CE5D4BA1}" type="presOf" srcId="{892B8B72-EC6A-47E9-B468-02BFB79FDFFE}" destId="{085E5A2C-933C-4CE5-9849-9DFA235B533D}" srcOrd="0" destOrd="0" presId="urn:microsoft.com/office/officeart/2008/layout/VerticalCurvedList"/>
    <dgm:cxn modelId="{1446C75C-9CC6-4E04-8DCB-D4BA7471F4B7}" type="presOf" srcId="{EFE7C1FA-54F3-43DA-8286-9F9993C40B96}" destId="{0DFD1573-FE89-4142-A6B4-D3A5A8F94660}" srcOrd="0" destOrd="0" presId="urn:microsoft.com/office/officeart/2008/layout/VerticalCurvedList"/>
    <dgm:cxn modelId="{2682778A-A566-4ED5-8886-E8E052D03CA1}" srcId="{2873059B-F4E2-44D6-8AEA-8F8042886CB4}" destId="{6063E13F-19E8-4253-A1CA-6979073D26FC}" srcOrd="3" destOrd="0" parTransId="{C91BFBA6-B4E6-4181-8E8F-4DF98EBE54D5}" sibTransId="{A31AA10F-39EF-4001-A311-FBE09939F4E3}"/>
    <dgm:cxn modelId="{7B869F48-962D-4FA5-9222-0E391DA36781}" type="presOf" srcId="{6FF24338-73C6-4D3E-85BB-CBDC450C6925}" destId="{6F6C4FCD-7751-489A-9E47-4293B72577BE}" srcOrd="0" destOrd="0" presId="urn:microsoft.com/office/officeart/2008/layout/VerticalCurvedList"/>
    <dgm:cxn modelId="{688E5D5C-67C1-4B48-9892-673B07C3F13A}" type="presParOf" srcId="{E44F2A4E-6C4E-4771-B5DC-220A985D8BA6}" destId="{54451A9A-40A4-4413-8FA0-DCE8635C06ED}" srcOrd="0" destOrd="0" presId="urn:microsoft.com/office/officeart/2008/layout/VerticalCurvedList"/>
    <dgm:cxn modelId="{E899AE3D-F759-4566-8548-F8320BF75E0D}" type="presParOf" srcId="{54451A9A-40A4-4413-8FA0-DCE8635C06ED}" destId="{A507AD23-DCB7-4218-AC8E-A1C5DC037A66}" srcOrd="0" destOrd="0" presId="urn:microsoft.com/office/officeart/2008/layout/VerticalCurvedList"/>
    <dgm:cxn modelId="{A2770F38-0E68-48D3-9957-9F111B72611C}" type="presParOf" srcId="{A507AD23-DCB7-4218-AC8E-A1C5DC037A66}" destId="{0E126B81-9532-495A-9586-243FF2976188}" srcOrd="0" destOrd="0" presId="urn:microsoft.com/office/officeart/2008/layout/VerticalCurvedList"/>
    <dgm:cxn modelId="{BF4B7F36-7BEA-464A-BD1F-83CBE4FC446D}" type="presParOf" srcId="{A507AD23-DCB7-4218-AC8E-A1C5DC037A66}" destId="{A8BD2D54-6EE6-4EBA-AC85-D8FF7FACCA72}" srcOrd="1" destOrd="0" presId="urn:microsoft.com/office/officeart/2008/layout/VerticalCurvedList"/>
    <dgm:cxn modelId="{F62C1D65-A682-46E6-9F01-2F6CF6F8DE33}" type="presParOf" srcId="{A507AD23-DCB7-4218-AC8E-A1C5DC037A66}" destId="{74060098-D5AA-4C27-82FF-3265AEACC99E}" srcOrd="2" destOrd="0" presId="urn:microsoft.com/office/officeart/2008/layout/VerticalCurvedList"/>
    <dgm:cxn modelId="{24DAFC3E-9D75-4BBC-9360-9FD4C23C3032}" type="presParOf" srcId="{A507AD23-DCB7-4218-AC8E-A1C5DC037A66}" destId="{B5F3F93A-02BF-4BAE-A01B-AEC8EC0C17A4}" srcOrd="3" destOrd="0" presId="urn:microsoft.com/office/officeart/2008/layout/VerticalCurvedList"/>
    <dgm:cxn modelId="{8BEF5250-AD1A-464B-A1B9-8FDB4C95EAAD}" type="presParOf" srcId="{54451A9A-40A4-4413-8FA0-DCE8635C06ED}" destId="{6F6C4FCD-7751-489A-9E47-4293B72577BE}" srcOrd="1" destOrd="0" presId="urn:microsoft.com/office/officeart/2008/layout/VerticalCurvedList"/>
    <dgm:cxn modelId="{93C3267A-4756-411B-B4C8-C97BDDB4065E}" type="presParOf" srcId="{54451A9A-40A4-4413-8FA0-DCE8635C06ED}" destId="{6CCD8B34-4F47-4AE6-A956-9CADF77B12C0}" srcOrd="2" destOrd="0" presId="urn:microsoft.com/office/officeart/2008/layout/VerticalCurvedList"/>
    <dgm:cxn modelId="{B37375BE-9045-4960-AFA2-B351950BE728}" type="presParOf" srcId="{6CCD8B34-4F47-4AE6-A956-9CADF77B12C0}" destId="{51872452-FBA0-4790-B3A5-F7FC119DF332}" srcOrd="0" destOrd="0" presId="urn:microsoft.com/office/officeart/2008/layout/VerticalCurvedList"/>
    <dgm:cxn modelId="{435B9AA5-7539-41E1-9DA4-4B9A0CDB1BED}" type="presParOf" srcId="{54451A9A-40A4-4413-8FA0-DCE8635C06ED}" destId="{0DFD1573-FE89-4142-A6B4-D3A5A8F94660}" srcOrd="3" destOrd="0" presId="urn:microsoft.com/office/officeart/2008/layout/VerticalCurvedList"/>
    <dgm:cxn modelId="{81F09FF7-2449-4BED-971E-07550FB96B4B}" type="presParOf" srcId="{54451A9A-40A4-4413-8FA0-DCE8635C06ED}" destId="{52EA1019-EA37-46BA-9CEB-9E32EF3C2AFA}" srcOrd="4" destOrd="0" presId="urn:microsoft.com/office/officeart/2008/layout/VerticalCurvedList"/>
    <dgm:cxn modelId="{D0A2E7CE-3699-49D4-A55B-319FEC7DEC08}" type="presParOf" srcId="{52EA1019-EA37-46BA-9CEB-9E32EF3C2AFA}" destId="{7814424C-64AC-4F81-B228-873379419517}" srcOrd="0" destOrd="0" presId="urn:microsoft.com/office/officeart/2008/layout/VerticalCurvedList"/>
    <dgm:cxn modelId="{8069B306-3D4D-40BF-8CCF-9F6342F6E3EF}" type="presParOf" srcId="{54451A9A-40A4-4413-8FA0-DCE8635C06ED}" destId="{085E5A2C-933C-4CE5-9849-9DFA235B533D}" srcOrd="5" destOrd="0" presId="urn:microsoft.com/office/officeart/2008/layout/VerticalCurvedList"/>
    <dgm:cxn modelId="{B0F6F253-661F-4014-82CE-5A36263D44AE}" type="presParOf" srcId="{54451A9A-40A4-4413-8FA0-DCE8635C06ED}" destId="{515F0D2F-C433-4F7E-8A60-F1A31182ED27}" srcOrd="6" destOrd="0" presId="urn:microsoft.com/office/officeart/2008/layout/VerticalCurvedList"/>
    <dgm:cxn modelId="{167233BD-23E9-4E7D-8BA7-E2A758FB53CC}" type="presParOf" srcId="{515F0D2F-C433-4F7E-8A60-F1A31182ED27}" destId="{73AD0C99-C072-44AD-B261-EAF09CB6EFA1}" srcOrd="0" destOrd="0" presId="urn:microsoft.com/office/officeart/2008/layout/VerticalCurvedList"/>
    <dgm:cxn modelId="{401AB738-99C3-47AE-A850-21CB63A06BEC}" type="presParOf" srcId="{54451A9A-40A4-4413-8FA0-DCE8635C06ED}" destId="{BF740C38-BE53-4774-AF1B-3849E897F291}" srcOrd="7" destOrd="0" presId="urn:microsoft.com/office/officeart/2008/layout/VerticalCurvedList"/>
    <dgm:cxn modelId="{8B7C4C2E-24E8-4632-8FF6-0A00BB7FB4A6}" type="presParOf" srcId="{54451A9A-40A4-4413-8FA0-DCE8635C06ED}" destId="{97078210-A0F0-4C55-9F14-25032F2C0E25}" srcOrd="8" destOrd="0" presId="urn:microsoft.com/office/officeart/2008/layout/VerticalCurvedList"/>
    <dgm:cxn modelId="{122F3C81-A5AC-4AF9-B3BE-B48FA8FFD9C6}" type="presParOf" srcId="{97078210-A0F0-4C55-9F14-25032F2C0E25}" destId="{91D5A64F-3706-4565-9795-CFF491B1A2A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C393F1-D2CC-432C-B726-6CE977BF38C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10082F5-BD86-40E7-8047-4905B15142B0}">
      <dgm:prSet phldrT="[Text]"/>
      <dgm:spPr/>
      <dgm:t>
        <a:bodyPr/>
        <a:lstStyle/>
        <a:p>
          <a:r>
            <a:rPr lang="he-IL" dirty="0" smtClean="0"/>
            <a:t>קליל ימני על ישות</a:t>
          </a:r>
          <a:endParaRPr lang="en-US" dirty="0"/>
        </a:p>
      </dgm:t>
    </dgm:pt>
    <dgm:pt modelId="{2BD6F410-7469-439D-A828-C1700DF20D19}" type="parTrans" cxnId="{89357A6D-9A01-48AF-880A-84BB4DE6A2DC}">
      <dgm:prSet/>
      <dgm:spPr/>
      <dgm:t>
        <a:bodyPr/>
        <a:lstStyle/>
        <a:p>
          <a:endParaRPr lang="en-US"/>
        </a:p>
      </dgm:t>
    </dgm:pt>
    <dgm:pt modelId="{B3099382-4039-4D48-A2F6-582C9A740A26}" type="sibTrans" cxnId="{89357A6D-9A01-48AF-880A-84BB4DE6A2DC}">
      <dgm:prSet/>
      <dgm:spPr/>
      <dgm:t>
        <a:bodyPr/>
        <a:lstStyle/>
        <a:p>
          <a:endParaRPr lang="en-US"/>
        </a:p>
      </dgm:t>
    </dgm:pt>
    <dgm:pt modelId="{23DB1F95-14A8-4E11-B639-151A0B3E5079}">
      <dgm:prSet phldrT="[Text]"/>
      <dgm:spPr/>
      <dgm:t>
        <a:bodyPr/>
        <a:lstStyle/>
        <a:p>
          <a:r>
            <a:rPr lang="he-IL" dirty="0" smtClean="0"/>
            <a:t>נוע ל</a:t>
          </a:r>
          <a:endParaRPr lang="en-US" dirty="0"/>
        </a:p>
      </dgm:t>
    </dgm:pt>
    <dgm:pt modelId="{18F80175-2224-48F1-8136-A3C150EF4B81}" type="parTrans" cxnId="{2AAFDA2B-525F-44FC-9A8E-EF5BDF229A59}">
      <dgm:prSet/>
      <dgm:spPr/>
      <dgm:t>
        <a:bodyPr/>
        <a:lstStyle/>
        <a:p>
          <a:endParaRPr lang="en-US"/>
        </a:p>
      </dgm:t>
    </dgm:pt>
    <dgm:pt modelId="{11D3165D-8E9B-4824-B464-1F1FEC38F17E}" type="sibTrans" cxnId="{2AAFDA2B-525F-44FC-9A8E-EF5BDF229A59}">
      <dgm:prSet/>
      <dgm:spPr/>
      <dgm:t>
        <a:bodyPr/>
        <a:lstStyle/>
        <a:p>
          <a:endParaRPr lang="en-US"/>
        </a:p>
      </dgm:t>
    </dgm:pt>
    <dgm:pt modelId="{9E89D71F-2928-423E-A939-E3B6BED5578B}">
      <dgm:prSet phldrT="[Text]"/>
      <dgm:spPr/>
      <dgm:t>
        <a:bodyPr/>
        <a:lstStyle/>
        <a:p>
          <a:r>
            <a:rPr lang="he-IL" dirty="0" smtClean="0"/>
            <a:t>נוע </a:t>
          </a:r>
          <a:r>
            <a:rPr lang="he-IL" dirty="0" err="1" smtClean="0"/>
            <a:t>לנ.צ</a:t>
          </a:r>
          <a:r>
            <a:rPr lang="he-IL" dirty="0" smtClean="0"/>
            <a:t>. נבחר שיצרנו על המפה</a:t>
          </a:r>
          <a:endParaRPr lang="en-US" dirty="0"/>
        </a:p>
      </dgm:t>
    </dgm:pt>
    <dgm:pt modelId="{5DFBED09-4361-4219-8E45-14A2B9DAA69F}" type="parTrans" cxnId="{EF5F4594-25AB-4BFB-895A-14C6285685BE}">
      <dgm:prSet/>
      <dgm:spPr/>
      <dgm:t>
        <a:bodyPr/>
        <a:lstStyle/>
        <a:p>
          <a:endParaRPr lang="en-US"/>
        </a:p>
      </dgm:t>
    </dgm:pt>
    <dgm:pt modelId="{E6B07BEA-C090-49AD-BED7-EAC0914D1616}" type="sibTrans" cxnId="{EF5F4594-25AB-4BFB-895A-14C6285685BE}">
      <dgm:prSet/>
      <dgm:spPr/>
      <dgm:t>
        <a:bodyPr/>
        <a:lstStyle/>
        <a:p>
          <a:endParaRPr lang="en-US"/>
        </a:p>
      </dgm:t>
    </dgm:pt>
    <dgm:pt modelId="{9FBA6676-9D8F-493F-B126-1FEA091B177B}" type="pres">
      <dgm:prSet presAssocID="{91C393F1-D2CC-432C-B726-6CE977BF38C4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B1CE1F6-A81F-4903-90B7-8C47538E495F}" type="pres">
      <dgm:prSet presAssocID="{310082F5-BD86-40E7-8047-4905B15142B0}" presName="Accent1" presStyleCnt="0"/>
      <dgm:spPr/>
    </dgm:pt>
    <dgm:pt modelId="{1B6F5BB9-4AAE-4D57-922C-E4184C07167C}" type="pres">
      <dgm:prSet presAssocID="{310082F5-BD86-40E7-8047-4905B15142B0}" presName="Accent" presStyleLbl="node1" presStyleIdx="0" presStyleCnt="3" custLinFactNeighborX="-1323"/>
      <dgm:spPr/>
    </dgm:pt>
    <dgm:pt modelId="{310F4067-D9C7-408F-9CA7-CE53A281552A}" type="pres">
      <dgm:prSet presAssocID="{310082F5-BD86-40E7-8047-4905B15142B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3A503D-C9AE-4D37-9A37-202C4235DCAD}" type="pres">
      <dgm:prSet presAssocID="{23DB1F95-14A8-4E11-B639-151A0B3E5079}" presName="Accent2" presStyleCnt="0"/>
      <dgm:spPr/>
    </dgm:pt>
    <dgm:pt modelId="{726DA8D2-9FF8-4732-A52F-C2F0CB95880D}" type="pres">
      <dgm:prSet presAssocID="{23DB1F95-14A8-4E11-B639-151A0B3E5079}" presName="Accent" presStyleLbl="node1" presStyleIdx="1" presStyleCnt="3" custLinFactNeighborX="-3609"/>
      <dgm:spPr/>
    </dgm:pt>
    <dgm:pt modelId="{267C0A3F-61E0-48C7-8524-F12C97EB8076}" type="pres">
      <dgm:prSet presAssocID="{23DB1F95-14A8-4E11-B639-151A0B3E507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4CF47-CADC-4C5D-874B-84B67FFA6FEB}" type="pres">
      <dgm:prSet presAssocID="{9E89D71F-2928-423E-A939-E3B6BED5578B}" presName="Accent3" presStyleCnt="0"/>
      <dgm:spPr/>
    </dgm:pt>
    <dgm:pt modelId="{DAAC0124-AC31-4BBD-824E-78244DE07DAF}" type="pres">
      <dgm:prSet presAssocID="{9E89D71F-2928-423E-A939-E3B6BED5578B}" presName="Accent" presStyleLbl="node1" presStyleIdx="2" presStyleCnt="3"/>
      <dgm:spPr/>
    </dgm:pt>
    <dgm:pt modelId="{D4C6E4E7-D829-422A-A775-2E4AEFFD9D5D}" type="pres">
      <dgm:prSet presAssocID="{9E89D71F-2928-423E-A939-E3B6BED5578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63410-BE17-4CFB-9A9C-AEA20F2144F4}" type="presOf" srcId="{310082F5-BD86-40E7-8047-4905B15142B0}" destId="{310F4067-D9C7-408F-9CA7-CE53A281552A}" srcOrd="0" destOrd="0" presId="urn:microsoft.com/office/officeart/2009/layout/CircleArrowProcess"/>
    <dgm:cxn modelId="{03D1D146-600C-40A0-8F47-E2C342B3BEC5}" type="presOf" srcId="{91C393F1-D2CC-432C-B726-6CE977BF38C4}" destId="{9FBA6676-9D8F-493F-B126-1FEA091B177B}" srcOrd="0" destOrd="0" presId="urn:microsoft.com/office/officeart/2009/layout/CircleArrowProcess"/>
    <dgm:cxn modelId="{2AAFDA2B-525F-44FC-9A8E-EF5BDF229A59}" srcId="{91C393F1-D2CC-432C-B726-6CE977BF38C4}" destId="{23DB1F95-14A8-4E11-B639-151A0B3E5079}" srcOrd="1" destOrd="0" parTransId="{18F80175-2224-48F1-8136-A3C150EF4B81}" sibTransId="{11D3165D-8E9B-4824-B464-1F1FEC38F17E}"/>
    <dgm:cxn modelId="{B6C3ACE2-9C75-44B4-9EAD-EE60C6519CE3}" type="presOf" srcId="{23DB1F95-14A8-4E11-B639-151A0B3E5079}" destId="{267C0A3F-61E0-48C7-8524-F12C97EB8076}" srcOrd="0" destOrd="0" presId="urn:microsoft.com/office/officeart/2009/layout/CircleArrowProcess"/>
    <dgm:cxn modelId="{89357A6D-9A01-48AF-880A-84BB4DE6A2DC}" srcId="{91C393F1-D2CC-432C-B726-6CE977BF38C4}" destId="{310082F5-BD86-40E7-8047-4905B15142B0}" srcOrd="0" destOrd="0" parTransId="{2BD6F410-7469-439D-A828-C1700DF20D19}" sibTransId="{B3099382-4039-4D48-A2F6-582C9A740A26}"/>
    <dgm:cxn modelId="{F1BCCEEC-5B60-4220-8162-FADCC2749C21}" type="presOf" srcId="{9E89D71F-2928-423E-A939-E3B6BED5578B}" destId="{D4C6E4E7-D829-422A-A775-2E4AEFFD9D5D}" srcOrd="0" destOrd="0" presId="urn:microsoft.com/office/officeart/2009/layout/CircleArrowProcess"/>
    <dgm:cxn modelId="{EF5F4594-25AB-4BFB-895A-14C6285685BE}" srcId="{91C393F1-D2CC-432C-B726-6CE977BF38C4}" destId="{9E89D71F-2928-423E-A939-E3B6BED5578B}" srcOrd="2" destOrd="0" parTransId="{5DFBED09-4361-4219-8E45-14A2B9DAA69F}" sibTransId="{E6B07BEA-C090-49AD-BED7-EAC0914D1616}"/>
    <dgm:cxn modelId="{B63BBDB3-12B5-45ED-9E6B-861DE008FCDF}" type="presParOf" srcId="{9FBA6676-9D8F-493F-B126-1FEA091B177B}" destId="{8B1CE1F6-A81F-4903-90B7-8C47538E495F}" srcOrd="0" destOrd="0" presId="urn:microsoft.com/office/officeart/2009/layout/CircleArrowProcess"/>
    <dgm:cxn modelId="{95819CC4-0084-428E-B7FE-BCD20C397121}" type="presParOf" srcId="{8B1CE1F6-A81F-4903-90B7-8C47538E495F}" destId="{1B6F5BB9-4AAE-4D57-922C-E4184C07167C}" srcOrd="0" destOrd="0" presId="urn:microsoft.com/office/officeart/2009/layout/CircleArrowProcess"/>
    <dgm:cxn modelId="{22A051FF-C551-4868-A9B7-647D38D51F10}" type="presParOf" srcId="{9FBA6676-9D8F-493F-B126-1FEA091B177B}" destId="{310F4067-D9C7-408F-9CA7-CE53A281552A}" srcOrd="1" destOrd="0" presId="urn:microsoft.com/office/officeart/2009/layout/CircleArrowProcess"/>
    <dgm:cxn modelId="{33A6C5EC-395B-4CFF-A2B4-07338F3804F6}" type="presParOf" srcId="{9FBA6676-9D8F-493F-B126-1FEA091B177B}" destId="{A23A503D-C9AE-4D37-9A37-202C4235DCAD}" srcOrd="2" destOrd="0" presId="urn:microsoft.com/office/officeart/2009/layout/CircleArrowProcess"/>
    <dgm:cxn modelId="{696BF993-39E3-4E45-BD11-E54F920A0A82}" type="presParOf" srcId="{A23A503D-C9AE-4D37-9A37-202C4235DCAD}" destId="{726DA8D2-9FF8-4732-A52F-C2F0CB95880D}" srcOrd="0" destOrd="0" presId="urn:microsoft.com/office/officeart/2009/layout/CircleArrowProcess"/>
    <dgm:cxn modelId="{C7AD8992-9D44-48EE-8B68-7EC499249AFB}" type="presParOf" srcId="{9FBA6676-9D8F-493F-B126-1FEA091B177B}" destId="{267C0A3F-61E0-48C7-8524-F12C97EB8076}" srcOrd="3" destOrd="0" presId="urn:microsoft.com/office/officeart/2009/layout/CircleArrowProcess"/>
    <dgm:cxn modelId="{A451CA9F-9B02-4CC2-A6BA-2DDFDE25B30B}" type="presParOf" srcId="{9FBA6676-9D8F-493F-B126-1FEA091B177B}" destId="{A834CF47-CADC-4C5D-874B-84B67FFA6FEB}" srcOrd="4" destOrd="0" presId="urn:microsoft.com/office/officeart/2009/layout/CircleArrowProcess"/>
    <dgm:cxn modelId="{E916F607-8285-4B78-BCDA-6D3E944BC102}" type="presParOf" srcId="{A834CF47-CADC-4C5D-874B-84B67FFA6FEB}" destId="{DAAC0124-AC31-4BBD-824E-78244DE07DAF}" srcOrd="0" destOrd="0" presId="urn:microsoft.com/office/officeart/2009/layout/CircleArrowProcess"/>
    <dgm:cxn modelId="{F01DB455-A370-4347-8E08-1DB472119884}" type="presParOf" srcId="{9FBA6676-9D8F-493F-B126-1FEA091B177B}" destId="{D4C6E4E7-D829-422A-A775-2E4AEFFD9D5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C393F1-D2CC-432C-B726-6CE977BF38C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10082F5-BD86-40E7-8047-4905B15142B0}">
      <dgm:prSet phldrT="[Text]"/>
      <dgm:spPr/>
      <dgm:t>
        <a:bodyPr/>
        <a:lstStyle/>
        <a:p>
          <a:r>
            <a:rPr lang="he-IL" dirty="0" smtClean="0"/>
            <a:t>קליל ימני על ישות</a:t>
          </a:r>
          <a:endParaRPr lang="en-US" dirty="0"/>
        </a:p>
      </dgm:t>
    </dgm:pt>
    <dgm:pt modelId="{2BD6F410-7469-439D-A828-C1700DF20D19}" type="parTrans" cxnId="{89357A6D-9A01-48AF-880A-84BB4DE6A2DC}">
      <dgm:prSet/>
      <dgm:spPr/>
      <dgm:t>
        <a:bodyPr/>
        <a:lstStyle/>
        <a:p>
          <a:endParaRPr lang="en-US"/>
        </a:p>
      </dgm:t>
    </dgm:pt>
    <dgm:pt modelId="{B3099382-4039-4D48-A2F6-582C9A740A26}" type="sibTrans" cxnId="{89357A6D-9A01-48AF-880A-84BB4DE6A2DC}">
      <dgm:prSet/>
      <dgm:spPr/>
      <dgm:t>
        <a:bodyPr/>
        <a:lstStyle/>
        <a:p>
          <a:endParaRPr lang="en-US"/>
        </a:p>
      </dgm:t>
    </dgm:pt>
    <dgm:pt modelId="{23DB1F95-14A8-4E11-B639-151A0B3E5079}">
      <dgm:prSet phldrT="[Text]"/>
      <dgm:spPr/>
      <dgm:t>
        <a:bodyPr/>
        <a:lstStyle/>
        <a:p>
          <a:r>
            <a:rPr lang="he-IL" dirty="0" smtClean="0"/>
            <a:t>נוע לאורך נתיב</a:t>
          </a:r>
          <a:endParaRPr lang="en-US" dirty="0"/>
        </a:p>
      </dgm:t>
    </dgm:pt>
    <dgm:pt modelId="{18F80175-2224-48F1-8136-A3C150EF4B81}" type="parTrans" cxnId="{2AAFDA2B-525F-44FC-9A8E-EF5BDF229A59}">
      <dgm:prSet/>
      <dgm:spPr/>
      <dgm:t>
        <a:bodyPr/>
        <a:lstStyle/>
        <a:p>
          <a:endParaRPr lang="en-US"/>
        </a:p>
      </dgm:t>
    </dgm:pt>
    <dgm:pt modelId="{11D3165D-8E9B-4824-B464-1F1FEC38F17E}" type="sibTrans" cxnId="{2AAFDA2B-525F-44FC-9A8E-EF5BDF229A59}">
      <dgm:prSet/>
      <dgm:spPr/>
      <dgm:t>
        <a:bodyPr/>
        <a:lstStyle/>
        <a:p>
          <a:endParaRPr lang="en-US"/>
        </a:p>
      </dgm:t>
    </dgm:pt>
    <dgm:pt modelId="{9E89D71F-2928-423E-A939-E3B6BED5578B}">
      <dgm:prSet phldrT="[Text]"/>
      <dgm:spPr/>
      <dgm:t>
        <a:bodyPr/>
        <a:lstStyle/>
        <a:p>
          <a:r>
            <a:rPr lang="he-IL" dirty="0" smtClean="0"/>
            <a:t>בחירת נתיב שיצרנו על המפה</a:t>
          </a:r>
          <a:endParaRPr lang="en-US" dirty="0"/>
        </a:p>
      </dgm:t>
    </dgm:pt>
    <dgm:pt modelId="{5DFBED09-4361-4219-8E45-14A2B9DAA69F}" type="parTrans" cxnId="{EF5F4594-25AB-4BFB-895A-14C6285685BE}">
      <dgm:prSet/>
      <dgm:spPr/>
      <dgm:t>
        <a:bodyPr/>
        <a:lstStyle/>
        <a:p>
          <a:endParaRPr lang="en-US"/>
        </a:p>
      </dgm:t>
    </dgm:pt>
    <dgm:pt modelId="{E6B07BEA-C090-49AD-BED7-EAC0914D1616}" type="sibTrans" cxnId="{EF5F4594-25AB-4BFB-895A-14C6285685BE}">
      <dgm:prSet/>
      <dgm:spPr/>
      <dgm:t>
        <a:bodyPr/>
        <a:lstStyle/>
        <a:p>
          <a:endParaRPr lang="en-US"/>
        </a:p>
      </dgm:t>
    </dgm:pt>
    <dgm:pt modelId="{9FBA6676-9D8F-493F-B126-1FEA091B177B}" type="pres">
      <dgm:prSet presAssocID="{91C393F1-D2CC-432C-B726-6CE977BF38C4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B1CE1F6-A81F-4903-90B7-8C47538E495F}" type="pres">
      <dgm:prSet presAssocID="{310082F5-BD86-40E7-8047-4905B15142B0}" presName="Accent1" presStyleCnt="0"/>
      <dgm:spPr/>
    </dgm:pt>
    <dgm:pt modelId="{1B6F5BB9-4AAE-4D57-922C-E4184C07167C}" type="pres">
      <dgm:prSet presAssocID="{310082F5-BD86-40E7-8047-4905B15142B0}" presName="Accent" presStyleLbl="node1" presStyleIdx="0" presStyleCnt="3"/>
      <dgm:spPr/>
    </dgm:pt>
    <dgm:pt modelId="{310F4067-D9C7-408F-9CA7-CE53A281552A}" type="pres">
      <dgm:prSet presAssocID="{310082F5-BD86-40E7-8047-4905B15142B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3A503D-C9AE-4D37-9A37-202C4235DCAD}" type="pres">
      <dgm:prSet presAssocID="{23DB1F95-14A8-4E11-B639-151A0B3E5079}" presName="Accent2" presStyleCnt="0"/>
      <dgm:spPr/>
    </dgm:pt>
    <dgm:pt modelId="{726DA8D2-9FF8-4732-A52F-C2F0CB95880D}" type="pres">
      <dgm:prSet presAssocID="{23DB1F95-14A8-4E11-B639-151A0B3E5079}" presName="Accent" presStyleLbl="node1" presStyleIdx="1" presStyleCnt="3"/>
      <dgm:spPr/>
    </dgm:pt>
    <dgm:pt modelId="{267C0A3F-61E0-48C7-8524-F12C97EB8076}" type="pres">
      <dgm:prSet presAssocID="{23DB1F95-14A8-4E11-B639-151A0B3E507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4CF47-CADC-4C5D-874B-84B67FFA6FEB}" type="pres">
      <dgm:prSet presAssocID="{9E89D71F-2928-423E-A939-E3B6BED5578B}" presName="Accent3" presStyleCnt="0"/>
      <dgm:spPr/>
    </dgm:pt>
    <dgm:pt modelId="{DAAC0124-AC31-4BBD-824E-78244DE07DAF}" type="pres">
      <dgm:prSet presAssocID="{9E89D71F-2928-423E-A939-E3B6BED5578B}" presName="Accent" presStyleLbl="node1" presStyleIdx="2" presStyleCnt="3"/>
      <dgm:spPr/>
    </dgm:pt>
    <dgm:pt modelId="{D4C6E4E7-D829-422A-A775-2E4AEFFD9D5D}" type="pres">
      <dgm:prSet presAssocID="{9E89D71F-2928-423E-A939-E3B6BED5578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63410-BE17-4CFB-9A9C-AEA20F2144F4}" type="presOf" srcId="{310082F5-BD86-40E7-8047-4905B15142B0}" destId="{310F4067-D9C7-408F-9CA7-CE53A281552A}" srcOrd="0" destOrd="0" presId="urn:microsoft.com/office/officeart/2009/layout/CircleArrowProcess"/>
    <dgm:cxn modelId="{03D1D146-600C-40A0-8F47-E2C342B3BEC5}" type="presOf" srcId="{91C393F1-D2CC-432C-B726-6CE977BF38C4}" destId="{9FBA6676-9D8F-493F-B126-1FEA091B177B}" srcOrd="0" destOrd="0" presId="urn:microsoft.com/office/officeart/2009/layout/CircleArrowProcess"/>
    <dgm:cxn modelId="{2AAFDA2B-525F-44FC-9A8E-EF5BDF229A59}" srcId="{91C393F1-D2CC-432C-B726-6CE977BF38C4}" destId="{23DB1F95-14A8-4E11-B639-151A0B3E5079}" srcOrd="1" destOrd="0" parTransId="{18F80175-2224-48F1-8136-A3C150EF4B81}" sibTransId="{11D3165D-8E9B-4824-B464-1F1FEC38F17E}"/>
    <dgm:cxn modelId="{B6C3ACE2-9C75-44B4-9EAD-EE60C6519CE3}" type="presOf" srcId="{23DB1F95-14A8-4E11-B639-151A0B3E5079}" destId="{267C0A3F-61E0-48C7-8524-F12C97EB8076}" srcOrd="0" destOrd="0" presId="urn:microsoft.com/office/officeart/2009/layout/CircleArrowProcess"/>
    <dgm:cxn modelId="{89357A6D-9A01-48AF-880A-84BB4DE6A2DC}" srcId="{91C393F1-D2CC-432C-B726-6CE977BF38C4}" destId="{310082F5-BD86-40E7-8047-4905B15142B0}" srcOrd="0" destOrd="0" parTransId="{2BD6F410-7469-439D-A828-C1700DF20D19}" sibTransId="{B3099382-4039-4D48-A2F6-582C9A740A26}"/>
    <dgm:cxn modelId="{F1BCCEEC-5B60-4220-8162-FADCC2749C21}" type="presOf" srcId="{9E89D71F-2928-423E-A939-E3B6BED5578B}" destId="{D4C6E4E7-D829-422A-A775-2E4AEFFD9D5D}" srcOrd="0" destOrd="0" presId="urn:microsoft.com/office/officeart/2009/layout/CircleArrowProcess"/>
    <dgm:cxn modelId="{EF5F4594-25AB-4BFB-895A-14C6285685BE}" srcId="{91C393F1-D2CC-432C-B726-6CE977BF38C4}" destId="{9E89D71F-2928-423E-A939-E3B6BED5578B}" srcOrd="2" destOrd="0" parTransId="{5DFBED09-4361-4219-8E45-14A2B9DAA69F}" sibTransId="{E6B07BEA-C090-49AD-BED7-EAC0914D1616}"/>
    <dgm:cxn modelId="{B63BBDB3-12B5-45ED-9E6B-861DE008FCDF}" type="presParOf" srcId="{9FBA6676-9D8F-493F-B126-1FEA091B177B}" destId="{8B1CE1F6-A81F-4903-90B7-8C47538E495F}" srcOrd="0" destOrd="0" presId="urn:microsoft.com/office/officeart/2009/layout/CircleArrowProcess"/>
    <dgm:cxn modelId="{95819CC4-0084-428E-B7FE-BCD20C397121}" type="presParOf" srcId="{8B1CE1F6-A81F-4903-90B7-8C47538E495F}" destId="{1B6F5BB9-4AAE-4D57-922C-E4184C07167C}" srcOrd="0" destOrd="0" presId="urn:microsoft.com/office/officeart/2009/layout/CircleArrowProcess"/>
    <dgm:cxn modelId="{22A051FF-C551-4868-A9B7-647D38D51F10}" type="presParOf" srcId="{9FBA6676-9D8F-493F-B126-1FEA091B177B}" destId="{310F4067-D9C7-408F-9CA7-CE53A281552A}" srcOrd="1" destOrd="0" presId="urn:microsoft.com/office/officeart/2009/layout/CircleArrowProcess"/>
    <dgm:cxn modelId="{33A6C5EC-395B-4CFF-A2B4-07338F3804F6}" type="presParOf" srcId="{9FBA6676-9D8F-493F-B126-1FEA091B177B}" destId="{A23A503D-C9AE-4D37-9A37-202C4235DCAD}" srcOrd="2" destOrd="0" presId="urn:microsoft.com/office/officeart/2009/layout/CircleArrowProcess"/>
    <dgm:cxn modelId="{696BF993-39E3-4E45-BD11-E54F920A0A82}" type="presParOf" srcId="{A23A503D-C9AE-4D37-9A37-202C4235DCAD}" destId="{726DA8D2-9FF8-4732-A52F-C2F0CB95880D}" srcOrd="0" destOrd="0" presId="urn:microsoft.com/office/officeart/2009/layout/CircleArrowProcess"/>
    <dgm:cxn modelId="{C7AD8992-9D44-48EE-8B68-7EC499249AFB}" type="presParOf" srcId="{9FBA6676-9D8F-493F-B126-1FEA091B177B}" destId="{267C0A3F-61E0-48C7-8524-F12C97EB8076}" srcOrd="3" destOrd="0" presId="urn:microsoft.com/office/officeart/2009/layout/CircleArrowProcess"/>
    <dgm:cxn modelId="{A451CA9F-9B02-4CC2-A6BA-2DDFDE25B30B}" type="presParOf" srcId="{9FBA6676-9D8F-493F-B126-1FEA091B177B}" destId="{A834CF47-CADC-4C5D-874B-84B67FFA6FEB}" srcOrd="4" destOrd="0" presId="urn:microsoft.com/office/officeart/2009/layout/CircleArrowProcess"/>
    <dgm:cxn modelId="{E916F607-8285-4B78-BCDA-6D3E944BC102}" type="presParOf" srcId="{A834CF47-CADC-4C5D-874B-84B67FFA6FEB}" destId="{DAAC0124-AC31-4BBD-824E-78244DE07DAF}" srcOrd="0" destOrd="0" presId="urn:microsoft.com/office/officeart/2009/layout/CircleArrowProcess"/>
    <dgm:cxn modelId="{F01DB455-A370-4347-8E08-1DB472119884}" type="presParOf" srcId="{9FBA6676-9D8F-493F-B126-1FEA091B177B}" destId="{D4C6E4E7-D829-422A-A775-2E4AEFFD9D5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C393F1-D2CC-432C-B726-6CE977BF38C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10082F5-BD86-40E7-8047-4905B15142B0}">
      <dgm:prSet phldrT="[Text]"/>
      <dgm:spPr/>
      <dgm:t>
        <a:bodyPr/>
        <a:lstStyle/>
        <a:p>
          <a:r>
            <a:rPr lang="he-IL" dirty="0" smtClean="0"/>
            <a:t>קליל ימני על ישות</a:t>
          </a:r>
          <a:endParaRPr lang="en-US" dirty="0"/>
        </a:p>
      </dgm:t>
    </dgm:pt>
    <dgm:pt modelId="{2BD6F410-7469-439D-A828-C1700DF20D19}" type="parTrans" cxnId="{89357A6D-9A01-48AF-880A-84BB4DE6A2DC}">
      <dgm:prSet/>
      <dgm:spPr/>
      <dgm:t>
        <a:bodyPr/>
        <a:lstStyle/>
        <a:p>
          <a:endParaRPr lang="en-US"/>
        </a:p>
      </dgm:t>
    </dgm:pt>
    <dgm:pt modelId="{B3099382-4039-4D48-A2F6-582C9A740A26}" type="sibTrans" cxnId="{89357A6D-9A01-48AF-880A-84BB4DE6A2DC}">
      <dgm:prSet/>
      <dgm:spPr/>
      <dgm:t>
        <a:bodyPr/>
        <a:lstStyle/>
        <a:p>
          <a:endParaRPr lang="en-US"/>
        </a:p>
      </dgm:t>
    </dgm:pt>
    <dgm:pt modelId="{23DB1F95-14A8-4E11-B639-151A0B3E5079}">
      <dgm:prSet phldrT="[Text]"/>
      <dgm:spPr/>
      <dgm:t>
        <a:bodyPr/>
        <a:lstStyle/>
        <a:p>
          <a:r>
            <a:rPr lang="he-IL" dirty="0" smtClean="0"/>
            <a:t>נוע למיקום</a:t>
          </a:r>
          <a:endParaRPr lang="en-US" dirty="0"/>
        </a:p>
      </dgm:t>
    </dgm:pt>
    <dgm:pt modelId="{18F80175-2224-48F1-8136-A3C150EF4B81}" type="parTrans" cxnId="{2AAFDA2B-525F-44FC-9A8E-EF5BDF229A59}">
      <dgm:prSet/>
      <dgm:spPr/>
      <dgm:t>
        <a:bodyPr/>
        <a:lstStyle/>
        <a:p>
          <a:endParaRPr lang="en-US"/>
        </a:p>
      </dgm:t>
    </dgm:pt>
    <dgm:pt modelId="{11D3165D-8E9B-4824-B464-1F1FEC38F17E}" type="sibTrans" cxnId="{2AAFDA2B-525F-44FC-9A8E-EF5BDF229A59}">
      <dgm:prSet/>
      <dgm:spPr/>
      <dgm:t>
        <a:bodyPr/>
        <a:lstStyle/>
        <a:p>
          <a:endParaRPr lang="en-US"/>
        </a:p>
      </dgm:t>
    </dgm:pt>
    <dgm:pt modelId="{9E89D71F-2928-423E-A939-E3B6BED5578B}">
      <dgm:prSet phldrT="[Text]"/>
      <dgm:spPr/>
      <dgm:t>
        <a:bodyPr/>
        <a:lstStyle/>
        <a:p>
          <a:r>
            <a:rPr lang="he-IL" dirty="0" smtClean="0"/>
            <a:t>נוע למיקום אשר נלחץ מיד לאחר מכן על המפה</a:t>
          </a:r>
          <a:endParaRPr lang="en-US" dirty="0"/>
        </a:p>
      </dgm:t>
    </dgm:pt>
    <dgm:pt modelId="{5DFBED09-4361-4219-8E45-14A2B9DAA69F}" type="parTrans" cxnId="{EF5F4594-25AB-4BFB-895A-14C6285685BE}">
      <dgm:prSet/>
      <dgm:spPr/>
      <dgm:t>
        <a:bodyPr/>
        <a:lstStyle/>
        <a:p>
          <a:endParaRPr lang="en-US"/>
        </a:p>
      </dgm:t>
    </dgm:pt>
    <dgm:pt modelId="{E6B07BEA-C090-49AD-BED7-EAC0914D1616}" type="sibTrans" cxnId="{EF5F4594-25AB-4BFB-895A-14C6285685BE}">
      <dgm:prSet/>
      <dgm:spPr/>
      <dgm:t>
        <a:bodyPr/>
        <a:lstStyle/>
        <a:p>
          <a:endParaRPr lang="en-US"/>
        </a:p>
      </dgm:t>
    </dgm:pt>
    <dgm:pt modelId="{9FBA6676-9D8F-493F-B126-1FEA091B177B}" type="pres">
      <dgm:prSet presAssocID="{91C393F1-D2CC-432C-B726-6CE977BF38C4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B1CE1F6-A81F-4903-90B7-8C47538E495F}" type="pres">
      <dgm:prSet presAssocID="{310082F5-BD86-40E7-8047-4905B15142B0}" presName="Accent1" presStyleCnt="0"/>
      <dgm:spPr/>
    </dgm:pt>
    <dgm:pt modelId="{1B6F5BB9-4AAE-4D57-922C-E4184C07167C}" type="pres">
      <dgm:prSet presAssocID="{310082F5-BD86-40E7-8047-4905B15142B0}" presName="Accent" presStyleLbl="node1" presStyleIdx="0" presStyleCnt="3"/>
      <dgm:spPr/>
    </dgm:pt>
    <dgm:pt modelId="{310F4067-D9C7-408F-9CA7-CE53A281552A}" type="pres">
      <dgm:prSet presAssocID="{310082F5-BD86-40E7-8047-4905B15142B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3A503D-C9AE-4D37-9A37-202C4235DCAD}" type="pres">
      <dgm:prSet presAssocID="{23DB1F95-14A8-4E11-B639-151A0B3E5079}" presName="Accent2" presStyleCnt="0"/>
      <dgm:spPr/>
    </dgm:pt>
    <dgm:pt modelId="{726DA8D2-9FF8-4732-A52F-C2F0CB95880D}" type="pres">
      <dgm:prSet presAssocID="{23DB1F95-14A8-4E11-B639-151A0B3E5079}" presName="Accent" presStyleLbl="node1" presStyleIdx="1" presStyleCnt="3" custLinFactNeighborY="1301"/>
      <dgm:spPr/>
    </dgm:pt>
    <dgm:pt modelId="{267C0A3F-61E0-48C7-8524-F12C97EB8076}" type="pres">
      <dgm:prSet presAssocID="{23DB1F95-14A8-4E11-B639-151A0B3E507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4CF47-CADC-4C5D-874B-84B67FFA6FEB}" type="pres">
      <dgm:prSet presAssocID="{9E89D71F-2928-423E-A939-E3B6BED5578B}" presName="Accent3" presStyleCnt="0"/>
      <dgm:spPr/>
    </dgm:pt>
    <dgm:pt modelId="{DAAC0124-AC31-4BBD-824E-78244DE07DAF}" type="pres">
      <dgm:prSet presAssocID="{9E89D71F-2928-423E-A939-E3B6BED5578B}" presName="Accent" presStyleLbl="node1" presStyleIdx="2" presStyleCnt="3"/>
      <dgm:spPr/>
    </dgm:pt>
    <dgm:pt modelId="{D4C6E4E7-D829-422A-A775-2E4AEFFD9D5D}" type="pres">
      <dgm:prSet presAssocID="{9E89D71F-2928-423E-A939-E3B6BED5578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63410-BE17-4CFB-9A9C-AEA20F2144F4}" type="presOf" srcId="{310082F5-BD86-40E7-8047-4905B15142B0}" destId="{310F4067-D9C7-408F-9CA7-CE53A281552A}" srcOrd="0" destOrd="0" presId="urn:microsoft.com/office/officeart/2009/layout/CircleArrowProcess"/>
    <dgm:cxn modelId="{03D1D146-600C-40A0-8F47-E2C342B3BEC5}" type="presOf" srcId="{91C393F1-D2CC-432C-B726-6CE977BF38C4}" destId="{9FBA6676-9D8F-493F-B126-1FEA091B177B}" srcOrd="0" destOrd="0" presId="urn:microsoft.com/office/officeart/2009/layout/CircleArrowProcess"/>
    <dgm:cxn modelId="{2AAFDA2B-525F-44FC-9A8E-EF5BDF229A59}" srcId="{91C393F1-D2CC-432C-B726-6CE977BF38C4}" destId="{23DB1F95-14A8-4E11-B639-151A0B3E5079}" srcOrd="1" destOrd="0" parTransId="{18F80175-2224-48F1-8136-A3C150EF4B81}" sibTransId="{11D3165D-8E9B-4824-B464-1F1FEC38F17E}"/>
    <dgm:cxn modelId="{B6C3ACE2-9C75-44B4-9EAD-EE60C6519CE3}" type="presOf" srcId="{23DB1F95-14A8-4E11-B639-151A0B3E5079}" destId="{267C0A3F-61E0-48C7-8524-F12C97EB8076}" srcOrd="0" destOrd="0" presId="urn:microsoft.com/office/officeart/2009/layout/CircleArrowProcess"/>
    <dgm:cxn modelId="{89357A6D-9A01-48AF-880A-84BB4DE6A2DC}" srcId="{91C393F1-D2CC-432C-B726-6CE977BF38C4}" destId="{310082F5-BD86-40E7-8047-4905B15142B0}" srcOrd="0" destOrd="0" parTransId="{2BD6F410-7469-439D-A828-C1700DF20D19}" sibTransId="{B3099382-4039-4D48-A2F6-582C9A740A26}"/>
    <dgm:cxn modelId="{F1BCCEEC-5B60-4220-8162-FADCC2749C21}" type="presOf" srcId="{9E89D71F-2928-423E-A939-E3B6BED5578B}" destId="{D4C6E4E7-D829-422A-A775-2E4AEFFD9D5D}" srcOrd="0" destOrd="0" presId="urn:microsoft.com/office/officeart/2009/layout/CircleArrowProcess"/>
    <dgm:cxn modelId="{EF5F4594-25AB-4BFB-895A-14C6285685BE}" srcId="{91C393F1-D2CC-432C-B726-6CE977BF38C4}" destId="{9E89D71F-2928-423E-A939-E3B6BED5578B}" srcOrd="2" destOrd="0" parTransId="{5DFBED09-4361-4219-8E45-14A2B9DAA69F}" sibTransId="{E6B07BEA-C090-49AD-BED7-EAC0914D1616}"/>
    <dgm:cxn modelId="{B63BBDB3-12B5-45ED-9E6B-861DE008FCDF}" type="presParOf" srcId="{9FBA6676-9D8F-493F-B126-1FEA091B177B}" destId="{8B1CE1F6-A81F-4903-90B7-8C47538E495F}" srcOrd="0" destOrd="0" presId="urn:microsoft.com/office/officeart/2009/layout/CircleArrowProcess"/>
    <dgm:cxn modelId="{95819CC4-0084-428E-B7FE-BCD20C397121}" type="presParOf" srcId="{8B1CE1F6-A81F-4903-90B7-8C47538E495F}" destId="{1B6F5BB9-4AAE-4D57-922C-E4184C07167C}" srcOrd="0" destOrd="0" presId="urn:microsoft.com/office/officeart/2009/layout/CircleArrowProcess"/>
    <dgm:cxn modelId="{22A051FF-C551-4868-A9B7-647D38D51F10}" type="presParOf" srcId="{9FBA6676-9D8F-493F-B126-1FEA091B177B}" destId="{310F4067-D9C7-408F-9CA7-CE53A281552A}" srcOrd="1" destOrd="0" presId="urn:microsoft.com/office/officeart/2009/layout/CircleArrowProcess"/>
    <dgm:cxn modelId="{33A6C5EC-395B-4CFF-A2B4-07338F3804F6}" type="presParOf" srcId="{9FBA6676-9D8F-493F-B126-1FEA091B177B}" destId="{A23A503D-C9AE-4D37-9A37-202C4235DCAD}" srcOrd="2" destOrd="0" presId="urn:microsoft.com/office/officeart/2009/layout/CircleArrowProcess"/>
    <dgm:cxn modelId="{696BF993-39E3-4E45-BD11-E54F920A0A82}" type="presParOf" srcId="{A23A503D-C9AE-4D37-9A37-202C4235DCAD}" destId="{726DA8D2-9FF8-4732-A52F-C2F0CB95880D}" srcOrd="0" destOrd="0" presId="urn:microsoft.com/office/officeart/2009/layout/CircleArrowProcess"/>
    <dgm:cxn modelId="{C7AD8992-9D44-48EE-8B68-7EC499249AFB}" type="presParOf" srcId="{9FBA6676-9D8F-493F-B126-1FEA091B177B}" destId="{267C0A3F-61E0-48C7-8524-F12C97EB8076}" srcOrd="3" destOrd="0" presId="urn:microsoft.com/office/officeart/2009/layout/CircleArrowProcess"/>
    <dgm:cxn modelId="{A451CA9F-9B02-4CC2-A6BA-2DDFDE25B30B}" type="presParOf" srcId="{9FBA6676-9D8F-493F-B126-1FEA091B177B}" destId="{A834CF47-CADC-4C5D-874B-84B67FFA6FEB}" srcOrd="4" destOrd="0" presId="urn:microsoft.com/office/officeart/2009/layout/CircleArrowProcess"/>
    <dgm:cxn modelId="{E916F607-8285-4B78-BCDA-6D3E944BC102}" type="presParOf" srcId="{A834CF47-CADC-4C5D-874B-84B67FFA6FEB}" destId="{DAAC0124-AC31-4BBD-824E-78244DE07DAF}" srcOrd="0" destOrd="0" presId="urn:microsoft.com/office/officeart/2009/layout/CircleArrowProcess"/>
    <dgm:cxn modelId="{F01DB455-A370-4347-8E08-1DB472119884}" type="presParOf" srcId="{9FBA6676-9D8F-493F-B126-1FEA091B177B}" destId="{D4C6E4E7-D829-422A-A775-2E4AEFFD9D5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C393F1-D2CC-432C-B726-6CE977BF38C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10082F5-BD86-40E7-8047-4905B15142B0}">
      <dgm:prSet phldrT="[Text]"/>
      <dgm:spPr/>
      <dgm:t>
        <a:bodyPr/>
        <a:lstStyle/>
        <a:p>
          <a:r>
            <a:rPr lang="he-IL" dirty="0" smtClean="0"/>
            <a:t>קליל ימני על ישות</a:t>
          </a:r>
          <a:endParaRPr lang="en-US" dirty="0"/>
        </a:p>
      </dgm:t>
    </dgm:pt>
    <dgm:pt modelId="{2BD6F410-7469-439D-A828-C1700DF20D19}" type="parTrans" cxnId="{89357A6D-9A01-48AF-880A-84BB4DE6A2DC}">
      <dgm:prSet/>
      <dgm:spPr/>
      <dgm:t>
        <a:bodyPr/>
        <a:lstStyle/>
        <a:p>
          <a:endParaRPr lang="en-US"/>
        </a:p>
      </dgm:t>
    </dgm:pt>
    <dgm:pt modelId="{B3099382-4039-4D48-A2F6-582C9A740A26}" type="sibTrans" cxnId="{89357A6D-9A01-48AF-880A-84BB4DE6A2DC}">
      <dgm:prSet/>
      <dgm:spPr/>
      <dgm:t>
        <a:bodyPr/>
        <a:lstStyle/>
        <a:p>
          <a:endParaRPr lang="en-US"/>
        </a:p>
      </dgm:t>
    </dgm:pt>
    <dgm:pt modelId="{23DB1F95-14A8-4E11-B639-151A0B3E5079}">
      <dgm:prSet phldrT="[Text]"/>
      <dgm:spPr/>
      <dgm:t>
        <a:bodyPr/>
        <a:lstStyle/>
        <a:p>
          <a:r>
            <a:rPr lang="he-IL" dirty="0" smtClean="0"/>
            <a:t>נוע ל</a:t>
          </a:r>
          <a:endParaRPr lang="en-US" dirty="0"/>
        </a:p>
      </dgm:t>
    </dgm:pt>
    <dgm:pt modelId="{18F80175-2224-48F1-8136-A3C150EF4B81}" type="parTrans" cxnId="{2AAFDA2B-525F-44FC-9A8E-EF5BDF229A59}">
      <dgm:prSet/>
      <dgm:spPr/>
      <dgm:t>
        <a:bodyPr/>
        <a:lstStyle/>
        <a:p>
          <a:endParaRPr lang="en-US"/>
        </a:p>
      </dgm:t>
    </dgm:pt>
    <dgm:pt modelId="{11D3165D-8E9B-4824-B464-1F1FEC38F17E}" type="sibTrans" cxnId="{2AAFDA2B-525F-44FC-9A8E-EF5BDF229A59}">
      <dgm:prSet/>
      <dgm:spPr/>
      <dgm:t>
        <a:bodyPr/>
        <a:lstStyle/>
        <a:p>
          <a:endParaRPr lang="en-US"/>
        </a:p>
      </dgm:t>
    </dgm:pt>
    <dgm:pt modelId="{9E89D71F-2928-423E-A939-E3B6BED5578B}">
      <dgm:prSet phldrT="[Text]"/>
      <dgm:spPr/>
      <dgm:t>
        <a:bodyPr/>
        <a:lstStyle/>
        <a:p>
          <a:r>
            <a:rPr lang="he-IL" dirty="0" smtClean="0"/>
            <a:t>נוע </a:t>
          </a:r>
          <a:r>
            <a:rPr lang="he-IL" dirty="0" err="1" smtClean="0"/>
            <a:t>לנ.צ</a:t>
          </a:r>
          <a:r>
            <a:rPr lang="he-IL" dirty="0" smtClean="0"/>
            <a:t>. נבחר שיצרנו על המפה</a:t>
          </a:r>
          <a:endParaRPr lang="en-US" dirty="0"/>
        </a:p>
      </dgm:t>
    </dgm:pt>
    <dgm:pt modelId="{5DFBED09-4361-4219-8E45-14A2B9DAA69F}" type="parTrans" cxnId="{EF5F4594-25AB-4BFB-895A-14C6285685BE}">
      <dgm:prSet/>
      <dgm:spPr/>
      <dgm:t>
        <a:bodyPr/>
        <a:lstStyle/>
        <a:p>
          <a:endParaRPr lang="en-US"/>
        </a:p>
      </dgm:t>
    </dgm:pt>
    <dgm:pt modelId="{E6B07BEA-C090-49AD-BED7-EAC0914D1616}" type="sibTrans" cxnId="{EF5F4594-25AB-4BFB-895A-14C6285685BE}">
      <dgm:prSet/>
      <dgm:spPr/>
      <dgm:t>
        <a:bodyPr/>
        <a:lstStyle/>
        <a:p>
          <a:endParaRPr lang="en-US"/>
        </a:p>
      </dgm:t>
    </dgm:pt>
    <dgm:pt modelId="{9FBA6676-9D8F-493F-B126-1FEA091B177B}" type="pres">
      <dgm:prSet presAssocID="{91C393F1-D2CC-432C-B726-6CE977BF38C4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B1CE1F6-A81F-4903-90B7-8C47538E495F}" type="pres">
      <dgm:prSet presAssocID="{310082F5-BD86-40E7-8047-4905B15142B0}" presName="Accent1" presStyleCnt="0"/>
      <dgm:spPr/>
    </dgm:pt>
    <dgm:pt modelId="{1B6F5BB9-4AAE-4D57-922C-E4184C07167C}" type="pres">
      <dgm:prSet presAssocID="{310082F5-BD86-40E7-8047-4905B15142B0}" presName="Accent" presStyleLbl="node1" presStyleIdx="0" presStyleCnt="3" custLinFactNeighborX="-1323"/>
      <dgm:spPr/>
    </dgm:pt>
    <dgm:pt modelId="{310F4067-D9C7-408F-9CA7-CE53A281552A}" type="pres">
      <dgm:prSet presAssocID="{310082F5-BD86-40E7-8047-4905B15142B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3A503D-C9AE-4D37-9A37-202C4235DCAD}" type="pres">
      <dgm:prSet presAssocID="{23DB1F95-14A8-4E11-B639-151A0B3E5079}" presName="Accent2" presStyleCnt="0"/>
      <dgm:spPr/>
    </dgm:pt>
    <dgm:pt modelId="{726DA8D2-9FF8-4732-A52F-C2F0CB95880D}" type="pres">
      <dgm:prSet presAssocID="{23DB1F95-14A8-4E11-B639-151A0B3E5079}" presName="Accent" presStyleLbl="node1" presStyleIdx="1" presStyleCnt="3" custLinFactNeighborX="-3609"/>
      <dgm:spPr/>
    </dgm:pt>
    <dgm:pt modelId="{267C0A3F-61E0-48C7-8524-F12C97EB8076}" type="pres">
      <dgm:prSet presAssocID="{23DB1F95-14A8-4E11-B639-151A0B3E507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4CF47-CADC-4C5D-874B-84B67FFA6FEB}" type="pres">
      <dgm:prSet presAssocID="{9E89D71F-2928-423E-A939-E3B6BED5578B}" presName="Accent3" presStyleCnt="0"/>
      <dgm:spPr/>
    </dgm:pt>
    <dgm:pt modelId="{DAAC0124-AC31-4BBD-824E-78244DE07DAF}" type="pres">
      <dgm:prSet presAssocID="{9E89D71F-2928-423E-A939-E3B6BED5578B}" presName="Accent" presStyleLbl="node1" presStyleIdx="2" presStyleCnt="3"/>
      <dgm:spPr/>
    </dgm:pt>
    <dgm:pt modelId="{D4C6E4E7-D829-422A-A775-2E4AEFFD9D5D}" type="pres">
      <dgm:prSet presAssocID="{9E89D71F-2928-423E-A939-E3B6BED5578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63410-BE17-4CFB-9A9C-AEA20F2144F4}" type="presOf" srcId="{310082F5-BD86-40E7-8047-4905B15142B0}" destId="{310F4067-D9C7-408F-9CA7-CE53A281552A}" srcOrd="0" destOrd="0" presId="urn:microsoft.com/office/officeart/2009/layout/CircleArrowProcess"/>
    <dgm:cxn modelId="{03D1D146-600C-40A0-8F47-E2C342B3BEC5}" type="presOf" srcId="{91C393F1-D2CC-432C-B726-6CE977BF38C4}" destId="{9FBA6676-9D8F-493F-B126-1FEA091B177B}" srcOrd="0" destOrd="0" presId="urn:microsoft.com/office/officeart/2009/layout/CircleArrowProcess"/>
    <dgm:cxn modelId="{2AAFDA2B-525F-44FC-9A8E-EF5BDF229A59}" srcId="{91C393F1-D2CC-432C-B726-6CE977BF38C4}" destId="{23DB1F95-14A8-4E11-B639-151A0B3E5079}" srcOrd="1" destOrd="0" parTransId="{18F80175-2224-48F1-8136-A3C150EF4B81}" sibTransId="{11D3165D-8E9B-4824-B464-1F1FEC38F17E}"/>
    <dgm:cxn modelId="{B6C3ACE2-9C75-44B4-9EAD-EE60C6519CE3}" type="presOf" srcId="{23DB1F95-14A8-4E11-B639-151A0B3E5079}" destId="{267C0A3F-61E0-48C7-8524-F12C97EB8076}" srcOrd="0" destOrd="0" presId="urn:microsoft.com/office/officeart/2009/layout/CircleArrowProcess"/>
    <dgm:cxn modelId="{89357A6D-9A01-48AF-880A-84BB4DE6A2DC}" srcId="{91C393F1-D2CC-432C-B726-6CE977BF38C4}" destId="{310082F5-BD86-40E7-8047-4905B15142B0}" srcOrd="0" destOrd="0" parTransId="{2BD6F410-7469-439D-A828-C1700DF20D19}" sibTransId="{B3099382-4039-4D48-A2F6-582C9A740A26}"/>
    <dgm:cxn modelId="{F1BCCEEC-5B60-4220-8162-FADCC2749C21}" type="presOf" srcId="{9E89D71F-2928-423E-A939-E3B6BED5578B}" destId="{D4C6E4E7-D829-422A-A775-2E4AEFFD9D5D}" srcOrd="0" destOrd="0" presId="urn:microsoft.com/office/officeart/2009/layout/CircleArrowProcess"/>
    <dgm:cxn modelId="{EF5F4594-25AB-4BFB-895A-14C6285685BE}" srcId="{91C393F1-D2CC-432C-B726-6CE977BF38C4}" destId="{9E89D71F-2928-423E-A939-E3B6BED5578B}" srcOrd="2" destOrd="0" parTransId="{5DFBED09-4361-4219-8E45-14A2B9DAA69F}" sibTransId="{E6B07BEA-C090-49AD-BED7-EAC0914D1616}"/>
    <dgm:cxn modelId="{B63BBDB3-12B5-45ED-9E6B-861DE008FCDF}" type="presParOf" srcId="{9FBA6676-9D8F-493F-B126-1FEA091B177B}" destId="{8B1CE1F6-A81F-4903-90B7-8C47538E495F}" srcOrd="0" destOrd="0" presId="urn:microsoft.com/office/officeart/2009/layout/CircleArrowProcess"/>
    <dgm:cxn modelId="{95819CC4-0084-428E-B7FE-BCD20C397121}" type="presParOf" srcId="{8B1CE1F6-A81F-4903-90B7-8C47538E495F}" destId="{1B6F5BB9-4AAE-4D57-922C-E4184C07167C}" srcOrd="0" destOrd="0" presId="urn:microsoft.com/office/officeart/2009/layout/CircleArrowProcess"/>
    <dgm:cxn modelId="{22A051FF-C551-4868-A9B7-647D38D51F10}" type="presParOf" srcId="{9FBA6676-9D8F-493F-B126-1FEA091B177B}" destId="{310F4067-D9C7-408F-9CA7-CE53A281552A}" srcOrd="1" destOrd="0" presId="urn:microsoft.com/office/officeart/2009/layout/CircleArrowProcess"/>
    <dgm:cxn modelId="{33A6C5EC-395B-4CFF-A2B4-07338F3804F6}" type="presParOf" srcId="{9FBA6676-9D8F-493F-B126-1FEA091B177B}" destId="{A23A503D-C9AE-4D37-9A37-202C4235DCAD}" srcOrd="2" destOrd="0" presId="urn:microsoft.com/office/officeart/2009/layout/CircleArrowProcess"/>
    <dgm:cxn modelId="{696BF993-39E3-4E45-BD11-E54F920A0A82}" type="presParOf" srcId="{A23A503D-C9AE-4D37-9A37-202C4235DCAD}" destId="{726DA8D2-9FF8-4732-A52F-C2F0CB95880D}" srcOrd="0" destOrd="0" presId="urn:microsoft.com/office/officeart/2009/layout/CircleArrowProcess"/>
    <dgm:cxn modelId="{C7AD8992-9D44-48EE-8B68-7EC499249AFB}" type="presParOf" srcId="{9FBA6676-9D8F-493F-B126-1FEA091B177B}" destId="{267C0A3F-61E0-48C7-8524-F12C97EB8076}" srcOrd="3" destOrd="0" presId="urn:microsoft.com/office/officeart/2009/layout/CircleArrowProcess"/>
    <dgm:cxn modelId="{A451CA9F-9B02-4CC2-A6BA-2DDFDE25B30B}" type="presParOf" srcId="{9FBA6676-9D8F-493F-B126-1FEA091B177B}" destId="{A834CF47-CADC-4C5D-874B-84B67FFA6FEB}" srcOrd="4" destOrd="0" presId="urn:microsoft.com/office/officeart/2009/layout/CircleArrowProcess"/>
    <dgm:cxn modelId="{E916F607-8285-4B78-BCDA-6D3E944BC102}" type="presParOf" srcId="{A834CF47-CADC-4C5D-874B-84B67FFA6FEB}" destId="{DAAC0124-AC31-4BBD-824E-78244DE07DAF}" srcOrd="0" destOrd="0" presId="urn:microsoft.com/office/officeart/2009/layout/CircleArrowProcess"/>
    <dgm:cxn modelId="{F01DB455-A370-4347-8E08-1DB472119884}" type="presParOf" srcId="{9FBA6676-9D8F-493F-B126-1FEA091B177B}" destId="{D4C6E4E7-D829-422A-A775-2E4AEFFD9D5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C393F1-D2CC-432C-B726-6CE977BF38C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10082F5-BD86-40E7-8047-4905B15142B0}">
      <dgm:prSet phldrT="[Text]"/>
      <dgm:spPr/>
      <dgm:t>
        <a:bodyPr/>
        <a:lstStyle/>
        <a:p>
          <a:r>
            <a:rPr lang="he-IL" dirty="0" smtClean="0"/>
            <a:t>קליל ימני על ישות</a:t>
          </a:r>
          <a:endParaRPr lang="en-US" dirty="0"/>
        </a:p>
      </dgm:t>
    </dgm:pt>
    <dgm:pt modelId="{2BD6F410-7469-439D-A828-C1700DF20D19}" type="parTrans" cxnId="{89357A6D-9A01-48AF-880A-84BB4DE6A2DC}">
      <dgm:prSet/>
      <dgm:spPr/>
      <dgm:t>
        <a:bodyPr/>
        <a:lstStyle/>
        <a:p>
          <a:endParaRPr lang="en-US"/>
        </a:p>
      </dgm:t>
    </dgm:pt>
    <dgm:pt modelId="{B3099382-4039-4D48-A2F6-582C9A740A26}" type="sibTrans" cxnId="{89357A6D-9A01-48AF-880A-84BB4DE6A2DC}">
      <dgm:prSet/>
      <dgm:spPr/>
      <dgm:t>
        <a:bodyPr/>
        <a:lstStyle/>
        <a:p>
          <a:endParaRPr lang="en-US"/>
        </a:p>
      </dgm:t>
    </dgm:pt>
    <dgm:pt modelId="{23DB1F95-14A8-4E11-B639-151A0B3E5079}">
      <dgm:prSet phldrT="[Text]"/>
      <dgm:spPr/>
      <dgm:t>
        <a:bodyPr/>
        <a:lstStyle/>
        <a:p>
          <a:r>
            <a:rPr lang="he-IL" dirty="0" smtClean="0"/>
            <a:t>ירי מידי</a:t>
          </a:r>
          <a:endParaRPr lang="en-US" dirty="0"/>
        </a:p>
      </dgm:t>
    </dgm:pt>
    <dgm:pt modelId="{18F80175-2224-48F1-8136-A3C150EF4B81}" type="parTrans" cxnId="{2AAFDA2B-525F-44FC-9A8E-EF5BDF229A59}">
      <dgm:prSet/>
      <dgm:spPr/>
      <dgm:t>
        <a:bodyPr/>
        <a:lstStyle/>
        <a:p>
          <a:endParaRPr lang="en-US"/>
        </a:p>
      </dgm:t>
    </dgm:pt>
    <dgm:pt modelId="{11D3165D-8E9B-4824-B464-1F1FEC38F17E}" type="sibTrans" cxnId="{2AAFDA2B-525F-44FC-9A8E-EF5BDF229A59}">
      <dgm:prSet/>
      <dgm:spPr/>
      <dgm:t>
        <a:bodyPr/>
        <a:lstStyle/>
        <a:p>
          <a:endParaRPr lang="en-US"/>
        </a:p>
      </dgm:t>
    </dgm:pt>
    <dgm:pt modelId="{9E89D71F-2928-423E-A939-E3B6BED5578B}">
      <dgm:prSet phldrT="[Text]"/>
      <dgm:spPr/>
      <dgm:t>
        <a:bodyPr/>
        <a:lstStyle/>
        <a:p>
          <a:r>
            <a:rPr lang="he-IL" dirty="0" smtClean="0"/>
            <a:t>בחירת הישות עליה יירו</a:t>
          </a:r>
          <a:endParaRPr lang="en-US" dirty="0"/>
        </a:p>
      </dgm:t>
    </dgm:pt>
    <dgm:pt modelId="{5DFBED09-4361-4219-8E45-14A2B9DAA69F}" type="parTrans" cxnId="{EF5F4594-25AB-4BFB-895A-14C6285685BE}">
      <dgm:prSet/>
      <dgm:spPr/>
      <dgm:t>
        <a:bodyPr/>
        <a:lstStyle/>
        <a:p>
          <a:endParaRPr lang="en-US"/>
        </a:p>
      </dgm:t>
    </dgm:pt>
    <dgm:pt modelId="{E6B07BEA-C090-49AD-BED7-EAC0914D1616}" type="sibTrans" cxnId="{EF5F4594-25AB-4BFB-895A-14C6285685BE}">
      <dgm:prSet/>
      <dgm:spPr/>
      <dgm:t>
        <a:bodyPr/>
        <a:lstStyle/>
        <a:p>
          <a:endParaRPr lang="en-US"/>
        </a:p>
      </dgm:t>
    </dgm:pt>
    <dgm:pt modelId="{9FBA6676-9D8F-493F-B126-1FEA091B177B}" type="pres">
      <dgm:prSet presAssocID="{91C393F1-D2CC-432C-B726-6CE977BF38C4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B1CE1F6-A81F-4903-90B7-8C47538E495F}" type="pres">
      <dgm:prSet presAssocID="{310082F5-BD86-40E7-8047-4905B15142B0}" presName="Accent1" presStyleCnt="0"/>
      <dgm:spPr/>
    </dgm:pt>
    <dgm:pt modelId="{1B6F5BB9-4AAE-4D57-922C-E4184C07167C}" type="pres">
      <dgm:prSet presAssocID="{310082F5-BD86-40E7-8047-4905B15142B0}" presName="Accent" presStyleLbl="node1" presStyleIdx="0" presStyleCnt="3"/>
      <dgm:spPr/>
    </dgm:pt>
    <dgm:pt modelId="{310F4067-D9C7-408F-9CA7-CE53A281552A}" type="pres">
      <dgm:prSet presAssocID="{310082F5-BD86-40E7-8047-4905B15142B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3A503D-C9AE-4D37-9A37-202C4235DCAD}" type="pres">
      <dgm:prSet presAssocID="{23DB1F95-14A8-4E11-B639-151A0B3E5079}" presName="Accent2" presStyleCnt="0"/>
      <dgm:spPr/>
    </dgm:pt>
    <dgm:pt modelId="{726DA8D2-9FF8-4732-A52F-C2F0CB95880D}" type="pres">
      <dgm:prSet presAssocID="{23DB1F95-14A8-4E11-B639-151A0B3E5079}" presName="Accent" presStyleLbl="node1" presStyleIdx="1" presStyleCnt="3"/>
      <dgm:spPr/>
    </dgm:pt>
    <dgm:pt modelId="{267C0A3F-61E0-48C7-8524-F12C97EB8076}" type="pres">
      <dgm:prSet presAssocID="{23DB1F95-14A8-4E11-B639-151A0B3E507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4CF47-CADC-4C5D-874B-84B67FFA6FEB}" type="pres">
      <dgm:prSet presAssocID="{9E89D71F-2928-423E-A939-E3B6BED5578B}" presName="Accent3" presStyleCnt="0"/>
      <dgm:spPr/>
    </dgm:pt>
    <dgm:pt modelId="{DAAC0124-AC31-4BBD-824E-78244DE07DAF}" type="pres">
      <dgm:prSet presAssocID="{9E89D71F-2928-423E-A939-E3B6BED5578B}" presName="Accent" presStyleLbl="node1" presStyleIdx="2" presStyleCnt="3"/>
      <dgm:spPr/>
    </dgm:pt>
    <dgm:pt modelId="{D4C6E4E7-D829-422A-A775-2E4AEFFD9D5D}" type="pres">
      <dgm:prSet presAssocID="{9E89D71F-2928-423E-A939-E3B6BED5578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63410-BE17-4CFB-9A9C-AEA20F2144F4}" type="presOf" srcId="{310082F5-BD86-40E7-8047-4905B15142B0}" destId="{310F4067-D9C7-408F-9CA7-CE53A281552A}" srcOrd="0" destOrd="0" presId="urn:microsoft.com/office/officeart/2009/layout/CircleArrowProcess"/>
    <dgm:cxn modelId="{03D1D146-600C-40A0-8F47-E2C342B3BEC5}" type="presOf" srcId="{91C393F1-D2CC-432C-B726-6CE977BF38C4}" destId="{9FBA6676-9D8F-493F-B126-1FEA091B177B}" srcOrd="0" destOrd="0" presId="urn:microsoft.com/office/officeart/2009/layout/CircleArrowProcess"/>
    <dgm:cxn modelId="{2AAFDA2B-525F-44FC-9A8E-EF5BDF229A59}" srcId="{91C393F1-D2CC-432C-B726-6CE977BF38C4}" destId="{23DB1F95-14A8-4E11-B639-151A0B3E5079}" srcOrd="1" destOrd="0" parTransId="{18F80175-2224-48F1-8136-A3C150EF4B81}" sibTransId="{11D3165D-8E9B-4824-B464-1F1FEC38F17E}"/>
    <dgm:cxn modelId="{B6C3ACE2-9C75-44B4-9EAD-EE60C6519CE3}" type="presOf" srcId="{23DB1F95-14A8-4E11-B639-151A0B3E5079}" destId="{267C0A3F-61E0-48C7-8524-F12C97EB8076}" srcOrd="0" destOrd="0" presId="urn:microsoft.com/office/officeart/2009/layout/CircleArrowProcess"/>
    <dgm:cxn modelId="{89357A6D-9A01-48AF-880A-84BB4DE6A2DC}" srcId="{91C393F1-D2CC-432C-B726-6CE977BF38C4}" destId="{310082F5-BD86-40E7-8047-4905B15142B0}" srcOrd="0" destOrd="0" parTransId="{2BD6F410-7469-439D-A828-C1700DF20D19}" sibTransId="{B3099382-4039-4D48-A2F6-582C9A740A26}"/>
    <dgm:cxn modelId="{F1BCCEEC-5B60-4220-8162-FADCC2749C21}" type="presOf" srcId="{9E89D71F-2928-423E-A939-E3B6BED5578B}" destId="{D4C6E4E7-D829-422A-A775-2E4AEFFD9D5D}" srcOrd="0" destOrd="0" presId="urn:microsoft.com/office/officeart/2009/layout/CircleArrowProcess"/>
    <dgm:cxn modelId="{EF5F4594-25AB-4BFB-895A-14C6285685BE}" srcId="{91C393F1-D2CC-432C-B726-6CE977BF38C4}" destId="{9E89D71F-2928-423E-A939-E3B6BED5578B}" srcOrd="2" destOrd="0" parTransId="{5DFBED09-4361-4219-8E45-14A2B9DAA69F}" sibTransId="{E6B07BEA-C090-49AD-BED7-EAC0914D1616}"/>
    <dgm:cxn modelId="{B63BBDB3-12B5-45ED-9E6B-861DE008FCDF}" type="presParOf" srcId="{9FBA6676-9D8F-493F-B126-1FEA091B177B}" destId="{8B1CE1F6-A81F-4903-90B7-8C47538E495F}" srcOrd="0" destOrd="0" presId="urn:microsoft.com/office/officeart/2009/layout/CircleArrowProcess"/>
    <dgm:cxn modelId="{95819CC4-0084-428E-B7FE-BCD20C397121}" type="presParOf" srcId="{8B1CE1F6-A81F-4903-90B7-8C47538E495F}" destId="{1B6F5BB9-4AAE-4D57-922C-E4184C07167C}" srcOrd="0" destOrd="0" presId="urn:microsoft.com/office/officeart/2009/layout/CircleArrowProcess"/>
    <dgm:cxn modelId="{22A051FF-C551-4868-A9B7-647D38D51F10}" type="presParOf" srcId="{9FBA6676-9D8F-493F-B126-1FEA091B177B}" destId="{310F4067-D9C7-408F-9CA7-CE53A281552A}" srcOrd="1" destOrd="0" presId="urn:microsoft.com/office/officeart/2009/layout/CircleArrowProcess"/>
    <dgm:cxn modelId="{33A6C5EC-395B-4CFF-A2B4-07338F3804F6}" type="presParOf" srcId="{9FBA6676-9D8F-493F-B126-1FEA091B177B}" destId="{A23A503D-C9AE-4D37-9A37-202C4235DCAD}" srcOrd="2" destOrd="0" presId="urn:microsoft.com/office/officeart/2009/layout/CircleArrowProcess"/>
    <dgm:cxn modelId="{696BF993-39E3-4E45-BD11-E54F920A0A82}" type="presParOf" srcId="{A23A503D-C9AE-4D37-9A37-202C4235DCAD}" destId="{726DA8D2-9FF8-4732-A52F-C2F0CB95880D}" srcOrd="0" destOrd="0" presId="urn:microsoft.com/office/officeart/2009/layout/CircleArrowProcess"/>
    <dgm:cxn modelId="{C7AD8992-9D44-48EE-8B68-7EC499249AFB}" type="presParOf" srcId="{9FBA6676-9D8F-493F-B126-1FEA091B177B}" destId="{267C0A3F-61E0-48C7-8524-F12C97EB8076}" srcOrd="3" destOrd="0" presId="urn:microsoft.com/office/officeart/2009/layout/CircleArrowProcess"/>
    <dgm:cxn modelId="{A451CA9F-9B02-4CC2-A6BA-2DDFDE25B30B}" type="presParOf" srcId="{9FBA6676-9D8F-493F-B126-1FEA091B177B}" destId="{A834CF47-CADC-4C5D-874B-84B67FFA6FEB}" srcOrd="4" destOrd="0" presId="urn:microsoft.com/office/officeart/2009/layout/CircleArrowProcess"/>
    <dgm:cxn modelId="{E916F607-8285-4B78-BCDA-6D3E944BC102}" type="presParOf" srcId="{A834CF47-CADC-4C5D-874B-84B67FFA6FEB}" destId="{DAAC0124-AC31-4BBD-824E-78244DE07DAF}" srcOrd="0" destOrd="0" presId="urn:microsoft.com/office/officeart/2009/layout/CircleArrowProcess"/>
    <dgm:cxn modelId="{F01DB455-A370-4347-8E08-1DB472119884}" type="presParOf" srcId="{9FBA6676-9D8F-493F-B126-1FEA091B177B}" destId="{D4C6E4E7-D829-422A-A775-2E4AEFFD9D5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D2D54-6EE6-4EBA-AC85-D8FF7FACCA72}">
      <dsp:nvSpPr>
        <dsp:cNvPr id="0" name=""/>
        <dsp:cNvSpPr/>
      </dsp:nvSpPr>
      <dsp:spPr>
        <a:xfrm>
          <a:off x="11007623" y="-951869"/>
          <a:ext cx="7406466" cy="7406466"/>
        </a:xfrm>
        <a:prstGeom prst="blockArc">
          <a:avLst>
            <a:gd name="adj1" fmla="val 8100000"/>
            <a:gd name="adj2" fmla="val 13500000"/>
            <a:gd name="adj3" fmla="val 29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C4FCD-7751-489A-9E47-4293B72577BE}">
      <dsp:nvSpPr>
        <dsp:cNvPr id="0" name=""/>
        <dsp:cNvSpPr/>
      </dsp:nvSpPr>
      <dsp:spPr>
        <a:xfrm>
          <a:off x="96530" y="455294"/>
          <a:ext cx="11494258" cy="84653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71941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חזרה כללית </a:t>
          </a:r>
          <a:r>
            <a:rPr lang="he-IL" sz="32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ורענון</a:t>
          </a:r>
          <a:endParaRPr lang="en-US" sz="3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6530" y="455294"/>
        <a:ext cx="11494258" cy="846539"/>
      </dsp:txXfrm>
    </dsp:sp>
    <dsp:sp modelId="{51872452-FBA0-4790-B3A5-F7FC119DF332}">
      <dsp:nvSpPr>
        <dsp:cNvPr id="0" name=""/>
        <dsp:cNvSpPr/>
      </dsp:nvSpPr>
      <dsp:spPr>
        <a:xfrm>
          <a:off x="11043080" y="317232"/>
          <a:ext cx="1058174" cy="10581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FD1573-FE89-4142-A6B4-D3A5A8F94660}">
      <dsp:nvSpPr>
        <dsp:cNvPr id="0" name=""/>
        <dsp:cNvSpPr/>
      </dsp:nvSpPr>
      <dsp:spPr>
        <a:xfrm>
          <a:off x="77909" y="1693079"/>
          <a:ext cx="11008917" cy="84653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71941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עקרון פעולת מערכת</a:t>
          </a:r>
          <a:endParaRPr lang="en-US" sz="3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09" y="1693079"/>
        <a:ext cx="11008917" cy="846539"/>
      </dsp:txXfrm>
    </dsp:sp>
    <dsp:sp modelId="{7814424C-64AC-4F81-B228-873379419517}">
      <dsp:nvSpPr>
        <dsp:cNvPr id="0" name=""/>
        <dsp:cNvSpPr/>
      </dsp:nvSpPr>
      <dsp:spPr>
        <a:xfrm>
          <a:off x="10557739" y="1587261"/>
          <a:ext cx="1058174" cy="10581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5E5A2C-933C-4CE5-9849-9DFA235B533D}">
      <dsp:nvSpPr>
        <dsp:cNvPr id="0" name=""/>
        <dsp:cNvSpPr/>
      </dsp:nvSpPr>
      <dsp:spPr>
        <a:xfrm>
          <a:off x="77909" y="2963108"/>
          <a:ext cx="11008917" cy="84653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71941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מבנה מערכת מחולל זירה</a:t>
          </a:r>
          <a:endParaRPr lang="en-US" sz="3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09" y="2963108"/>
        <a:ext cx="11008917" cy="846539"/>
      </dsp:txXfrm>
    </dsp:sp>
    <dsp:sp modelId="{73AD0C99-C072-44AD-B261-EAF09CB6EFA1}">
      <dsp:nvSpPr>
        <dsp:cNvPr id="0" name=""/>
        <dsp:cNvSpPr/>
      </dsp:nvSpPr>
      <dsp:spPr>
        <a:xfrm>
          <a:off x="10557739" y="2857291"/>
          <a:ext cx="1058174" cy="10581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740C38-BE53-4774-AF1B-3849E897F291}">
      <dsp:nvSpPr>
        <dsp:cNvPr id="0" name=""/>
        <dsp:cNvSpPr/>
      </dsp:nvSpPr>
      <dsp:spPr>
        <a:xfrm>
          <a:off x="77909" y="4233138"/>
          <a:ext cx="11494258" cy="84653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671941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פונקציות במערכת</a:t>
          </a:r>
          <a:endParaRPr lang="en-US" sz="3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09" y="4233138"/>
        <a:ext cx="11494258" cy="846539"/>
      </dsp:txXfrm>
    </dsp:sp>
    <dsp:sp modelId="{91D5A64F-3706-4565-9795-CFF491B1A2A3}">
      <dsp:nvSpPr>
        <dsp:cNvPr id="0" name=""/>
        <dsp:cNvSpPr/>
      </dsp:nvSpPr>
      <dsp:spPr>
        <a:xfrm>
          <a:off x="11043080" y="4127321"/>
          <a:ext cx="1058174" cy="10581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F5BB9-4AAE-4D57-922C-E4184C07167C}">
      <dsp:nvSpPr>
        <dsp:cNvPr id="0" name=""/>
        <dsp:cNvSpPr/>
      </dsp:nvSpPr>
      <dsp:spPr>
        <a:xfrm>
          <a:off x="2501410" y="0"/>
          <a:ext cx="2556111" cy="255650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F4067-D9C7-408F-9CA7-CE53A281552A}">
      <dsp:nvSpPr>
        <dsp:cNvPr id="0" name=""/>
        <dsp:cNvSpPr/>
      </dsp:nvSpPr>
      <dsp:spPr>
        <a:xfrm>
          <a:off x="3100212" y="922974"/>
          <a:ext cx="1420382" cy="710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700" kern="1200" dirty="0" smtClean="0"/>
            <a:t>קליל ימני על ישות</a:t>
          </a:r>
          <a:endParaRPr lang="en-US" sz="1700" kern="1200" dirty="0"/>
        </a:p>
      </dsp:txBody>
      <dsp:txXfrm>
        <a:off x="3100212" y="922974"/>
        <a:ext cx="1420382" cy="710021"/>
      </dsp:txXfrm>
    </dsp:sp>
    <dsp:sp modelId="{726DA8D2-9FF8-4732-A52F-C2F0CB95880D}">
      <dsp:nvSpPr>
        <dsp:cNvPr id="0" name=""/>
        <dsp:cNvSpPr/>
      </dsp:nvSpPr>
      <dsp:spPr>
        <a:xfrm>
          <a:off x="1733026" y="1468899"/>
          <a:ext cx="2556111" cy="255650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C0A3F-61E0-48C7-8524-F12C97EB8076}">
      <dsp:nvSpPr>
        <dsp:cNvPr id="0" name=""/>
        <dsp:cNvSpPr/>
      </dsp:nvSpPr>
      <dsp:spPr>
        <a:xfrm>
          <a:off x="2393141" y="2400370"/>
          <a:ext cx="1420382" cy="710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700" kern="1200" dirty="0" smtClean="0"/>
            <a:t>נוע ל</a:t>
          </a:r>
          <a:endParaRPr lang="en-US" sz="1700" kern="1200" dirty="0"/>
        </a:p>
      </dsp:txBody>
      <dsp:txXfrm>
        <a:off x="2393141" y="2400370"/>
        <a:ext cx="1420382" cy="710021"/>
      </dsp:txXfrm>
    </dsp:sp>
    <dsp:sp modelId="{DAAC0124-AC31-4BBD-824E-78244DE07DAF}">
      <dsp:nvSpPr>
        <dsp:cNvPr id="0" name=""/>
        <dsp:cNvSpPr/>
      </dsp:nvSpPr>
      <dsp:spPr>
        <a:xfrm>
          <a:off x="2717155" y="3113577"/>
          <a:ext cx="2196095" cy="219697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6E4E7-D829-422A-A775-2E4AEFFD9D5D}">
      <dsp:nvSpPr>
        <dsp:cNvPr id="0" name=""/>
        <dsp:cNvSpPr/>
      </dsp:nvSpPr>
      <dsp:spPr>
        <a:xfrm>
          <a:off x="3103572" y="3879890"/>
          <a:ext cx="1420382" cy="710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700" kern="1200" dirty="0" smtClean="0"/>
            <a:t>נוע </a:t>
          </a:r>
          <a:r>
            <a:rPr lang="he-IL" sz="1700" kern="1200" dirty="0" err="1" smtClean="0"/>
            <a:t>לנ.צ</a:t>
          </a:r>
          <a:r>
            <a:rPr lang="he-IL" sz="1700" kern="1200" dirty="0" smtClean="0"/>
            <a:t>. נבחר שיצרנו על המפה</a:t>
          </a:r>
          <a:endParaRPr lang="en-US" sz="1700" kern="1200" dirty="0"/>
        </a:p>
      </dsp:txBody>
      <dsp:txXfrm>
        <a:off x="3103572" y="3879890"/>
        <a:ext cx="1420382" cy="710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F5BB9-4AAE-4D57-922C-E4184C07167C}">
      <dsp:nvSpPr>
        <dsp:cNvPr id="0" name=""/>
        <dsp:cNvSpPr/>
      </dsp:nvSpPr>
      <dsp:spPr>
        <a:xfrm>
          <a:off x="3220376" y="0"/>
          <a:ext cx="2703407" cy="270381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F4067-D9C7-408F-9CA7-CE53A281552A}">
      <dsp:nvSpPr>
        <dsp:cNvPr id="0" name=""/>
        <dsp:cNvSpPr/>
      </dsp:nvSpPr>
      <dsp:spPr>
        <a:xfrm>
          <a:off x="3817918" y="976160"/>
          <a:ext cx="1502231" cy="750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 smtClean="0"/>
            <a:t>קליל ימני על ישות</a:t>
          </a:r>
          <a:endParaRPr lang="en-US" sz="1800" kern="1200" dirty="0"/>
        </a:p>
      </dsp:txBody>
      <dsp:txXfrm>
        <a:off x="3817918" y="976160"/>
        <a:ext cx="1502231" cy="750936"/>
      </dsp:txXfrm>
    </dsp:sp>
    <dsp:sp modelId="{726DA8D2-9FF8-4732-A52F-C2F0CB95880D}">
      <dsp:nvSpPr>
        <dsp:cNvPr id="0" name=""/>
        <dsp:cNvSpPr/>
      </dsp:nvSpPr>
      <dsp:spPr>
        <a:xfrm>
          <a:off x="2469514" y="1553544"/>
          <a:ext cx="2703407" cy="270381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C0A3F-61E0-48C7-8524-F12C97EB8076}">
      <dsp:nvSpPr>
        <dsp:cNvPr id="0" name=""/>
        <dsp:cNvSpPr/>
      </dsp:nvSpPr>
      <dsp:spPr>
        <a:xfrm>
          <a:off x="3070102" y="2538691"/>
          <a:ext cx="1502231" cy="750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 smtClean="0"/>
            <a:t>נוע לאורך נתיב</a:t>
          </a:r>
          <a:endParaRPr lang="en-US" sz="1800" kern="1200" dirty="0"/>
        </a:p>
      </dsp:txBody>
      <dsp:txXfrm>
        <a:off x="3070102" y="2538691"/>
        <a:ext cx="1502231" cy="750936"/>
      </dsp:txXfrm>
    </dsp:sp>
    <dsp:sp modelId="{DAAC0124-AC31-4BBD-824E-78244DE07DAF}">
      <dsp:nvSpPr>
        <dsp:cNvPr id="0" name=""/>
        <dsp:cNvSpPr/>
      </dsp:nvSpPr>
      <dsp:spPr>
        <a:xfrm>
          <a:off x="3412788" y="3292997"/>
          <a:ext cx="2322646" cy="232357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6E4E7-D829-422A-A775-2E4AEFFD9D5D}">
      <dsp:nvSpPr>
        <dsp:cNvPr id="0" name=""/>
        <dsp:cNvSpPr/>
      </dsp:nvSpPr>
      <dsp:spPr>
        <a:xfrm>
          <a:off x="3821472" y="4103469"/>
          <a:ext cx="1502231" cy="750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 smtClean="0"/>
            <a:t>בחירת נתיב שיצרנו על המפה</a:t>
          </a:r>
          <a:endParaRPr lang="en-US" sz="1800" kern="1200" dirty="0"/>
        </a:p>
      </dsp:txBody>
      <dsp:txXfrm>
        <a:off x="3821472" y="4103469"/>
        <a:ext cx="1502231" cy="7509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F5BB9-4AAE-4D57-922C-E4184C07167C}">
      <dsp:nvSpPr>
        <dsp:cNvPr id="0" name=""/>
        <dsp:cNvSpPr/>
      </dsp:nvSpPr>
      <dsp:spPr>
        <a:xfrm>
          <a:off x="3220376" y="0"/>
          <a:ext cx="2703407" cy="270381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F4067-D9C7-408F-9CA7-CE53A281552A}">
      <dsp:nvSpPr>
        <dsp:cNvPr id="0" name=""/>
        <dsp:cNvSpPr/>
      </dsp:nvSpPr>
      <dsp:spPr>
        <a:xfrm>
          <a:off x="3817918" y="976160"/>
          <a:ext cx="1502231" cy="750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 smtClean="0"/>
            <a:t>קליל ימני על ישות</a:t>
          </a:r>
          <a:endParaRPr lang="en-US" sz="1800" kern="1200" dirty="0"/>
        </a:p>
      </dsp:txBody>
      <dsp:txXfrm>
        <a:off x="3817918" y="976160"/>
        <a:ext cx="1502231" cy="750936"/>
      </dsp:txXfrm>
    </dsp:sp>
    <dsp:sp modelId="{726DA8D2-9FF8-4732-A52F-C2F0CB95880D}">
      <dsp:nvSpPr>
        <dsp:cNvPr id="0" name=""/>
        <dsp:cNvSpPr/>
      </dsp:nvSpPr>
      <dsp:spPr>
        <a:xfrm>
          <a:off x="2469514" y="1588721"/>
          <a:ext cx="2703407" cy="270381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C0A3F-61E0-48C7-8524-F12C97EB8076}">
      <dsp:nvSpPr>
        <dsp:cNvPr id="0" name=""/>
        <dsp:cNvSpPr/>
      </dsp:nvSpPr>
      <dsp:spPr>
        <a:xfrm>
          <a:off x="3070102" y="2538691"/>
          <a:ext cx="1502231" cy="750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 smtClean="0"/>
            <a:t>נוע למיקום</a:t>
          </a:r>
          <a:endParaRPr lang="en-US" sz="1800" kern="1200" dirty="0"/>
        </a:p>
      </dsp:txBody>
      <dsp:txXfrm>
        <a:off x="3070102" y="2538691"/>
        <a:ext cx="1502231" cy="750936"/>
      </dsp:txXfrm>
    </dsp:sp>
    <dsp:sp modelId="{DAAC0124-AC31-4BBD-824E-78244DE07DAF}">
      <dsp:nvSpPr>
        <dsp:cNvPr id="0" name=""/>
        <dsp:cNvSpPr/>
      </dsp:nvSpPr>
      <dsp:spPr>
        <a:xfrm>
          <a:off x="3412788" y="3292997"/>
          <a:ext cx="2322646" cy="232357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6E4E7-D829-422A-A775-2E4AEFFD9D5D}">
      <dsp:nvSpPr>
        <dsp:cNvPr id="0" name=""/>
        <dsp:cNvSpPr/>
      </dsp:nvSpPr>
      <dsp:spPr>
        <a:xfrm>
          <a:off x="3821472" y="4103469"/>
          <a:ext cx="1502231" cy="750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 smtClean="0"/>
            <a:t>נוע למיקום אשר נלחץ מיד לאחר מכן על המפה</a:t>
          </a:r>
          <a:endParaRPr lang="en-US" sz="1800" kern="1200" dirty="0"/>
        </a:p>
      </dsp:txBody>
      <dsp:txXfrm>
        <a:off x="3821472" y="4103469"/>
        <a:ext cx="1502231" cy="750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F5BB9-4AAE-4D57-922C-E4184C07167C}">
      <dsp:nvSpPr>
        <dsp:cNvPr id="0" name=""/>
        <dsp:cNvSpPr/>
      </dsp:nvSpPr>
      <dsp:spPr>
        <a:xfrm>
          <a:off x="1855314" y="0"/>
          <a:ext cx="2074268" cy="207458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F4067-D9C7-408F-9CA7-CE53A281552A}">
      <dsp:nvSpPr>
        <dsp:cNvPr id="0" name=""/>
        <dsp:cNvSpPr/>
      </dsp:nvSpPr>
      <dsp:spPr>
        <a:xfrm>
          <a:off x="2341238" y="748987"/>
          <a:ext cx="1152631" cy="576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300" kern="1200" dirty="0" smtClean="0"/>
            <a:t>קליל ימני על ישות</a:t>
          </a:r>
          <a:endParaRPr lang="en-US" sz="1300" kern="1200" dirty="0"/>
        </a:p>
      </dsp:txBody>
      <dsp:txXfrm>
        <a:off x="2341238" y="748987"/>
        <a:ext cx="1152631" cy="576177"/>
      </dsp:txXfrm>
    </dsp:sp>
    <dsp:sp modelId="{726DA8D2-9FF8-4732-A52F-C2F0CB95880D}">
      <dsp:nvSpPr>
        <dsp:cNvPr id="0" name=""/>
        <dsp:cNvSpPr/>
      </dsp:nvSpPr>
      <dsp:spPr>
        <a:xfrm>
          <a:off x="1231776" y="1192002"/>
          <a:ext cx="2074268" cy="207458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C0A3F-61E0-48C7-8524-F12C97EB8076}">
      <dsp:nvSpPr>
        <dsp:cNvPr id="0" name=""/>
        <dsp:cNvSpPr/>
      </dsp:nvSpPr>
      <dsp:spPr>
        <a:xfrm>
          <a:off x="1767455" y="1947885"/>
          <a:ext cx="1152631" cy="576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300" kern="1200" dirty="0" smtClean="0"/>
            <a:t>נוע ל</a:t>
          </a:r>
          <a:endParaRPr lang="en-US" sz="1300" kern="1200" dirty="0"/>
        </a:p>
      </dsp:txBody>
      <dsp:txXfrm>
        <a:off x="1767455" y="1947885"/>
        <a:ext cx="1152631" cy="576177"/>
      </dsp:txXfrm>
    </dsp:sp>
    <dsp:sp modelId="{DAAC0124-AC31-4BBD-824E-78244DE07DAF}">
      <dsp:nvSpPr>
        <dsp:cNvPr id="0" name=""/>
        <dsp:cNvSpPr/>
      </dsp:nvSpPr>
      <dsp:spPr>
        <a:xfrm>
          <a:off x="2030390" y="2526648"/>
          <a:ext cx="1782117" cy="178283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6E4E7-D829-422A-A775-2E4AEFFD9D5D}">
      <dsp:nvSpPr>
        <dsp:cNvPr id="0" name=""/>
        <dsp:cNvSpPr/>
      </dsp:nvSpPr>
      <dsp:spPr>
        <a:xfrm>
          <a:off x="2343965" y="3148506"/>
          <a:ext cx="1152631" cy="576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300" kern="1200" dirty="0" smtClean="0"/>
            <a:t>נוע </a:t>
          </a:r>
          <a:r>
            <a:rPr lang="he-IL" sz="1300" kern="1200" dirty="0" err="1" smtClean="0"/>
            <a:t>לנ.צ</a:t>
          </a:r>
          <a:r>
            <a:rPr lang="he-IL" sz="1300" kern="1200" dirty="0" smtClean="0"/>
            <a:t>. נבחר שיצרנו על המפה</a:t>
          </a:r>
          <a:endParaRPr lang="en-US" sz="1300" kern="1200" dirty="0"/>
        </a:p>
      </dsp:txBody>
      <dsp:txXfrm>
        <a:off x="2343965" y="3148506"/>
        <a:ext cx="1152631" cy="5761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F5BB9-4AAE-4D57-922C-E4184C07167C}">
      <dsp:nvSpPr>
        <dsp:cNvPr id="0" name=""/>
        <dsp:cNvSpPr/>
      </dsp:nvSpPr>
      <dsp:spPr>
        <a:xfrm>
          <a:off x="2980083" y="0"/>
          <a:ext cx="2589850" cy="259024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F4067-D9C7-408F-9CA7-CE53A281552A}">
      <dsp:nvSpPr>
        <dsp:cNvPr id="0" name=""/>
        <dsp:cNvSpPr/>
      </dsp:nvSpPr>
      <dsp:spPr>
        <a:xfrm>
          <a:off x="3552525" y="935156"/>
          <a:ext cx="1439129" cy="719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100" kern="1200" dirty="0" smtClean="0"/>
            <a:t>קליל ימני על ישות</a:t>
          </a:r>
          <a:endParaRPr lang="en-US" sz="2100" kern="1200" dirty="0"/>
        </a:p>
      </dsp:txBody>
      <dsp:txXfrm>
        <a:off x="3552525" y="935156"/>
        <a:ext cx="1439129" cy="719392"/>
      </dsp:txXfrm>
    </dsp:sp>
    <dsp:sp modelId="{726DA8D2-9FF8-4732-A52F-C2F0CB95880D}">
      <dsp:nvSpPr>
        <dsp:cNvPr id="0" name=""/>
        <dsp:cNvSpPr/>
      </dsp:nvSpPr>
      <dsp:spPr>
        <a:xfrm>
          <a:off x="2260761" y="1488287"/>
          <a:ext cx="2589850" cy="259024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C0A3F-61E0-48C7-8524-F12C97EB8076}">
      <dsp:nvSpPr>
        <dsp:cNvPr id="0" name=""/>
        <dsp:cNvSpPr/>
      </dsp:nvSpPr>
      <dsp:spPr>
        <a:xfrm>
          <a:off x="2836122" y="2432053"/>
          <a:ext cx="1439129" cy="719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100" kern="1200" dirty="0" smtClean="0"/>
            <a:t>ירי מידי</a:t>
          </a:r>
          <a:endParaRPr lang="en-US" sz="2100" kern="1200" dirty="0"/>
        </a:p>
      </dsp:txBody>
      <dsp:txXfrm>
        <a:off x="2836122" y="2432053"/>
        <a:ext cx="1439129" cy="719392"/>
      </dsp:txXfrm>
    </dsp:sp>
    <dsp:sp modelId="{DAAC0124-AC31-4BBD-824E-78244DE07DAF}">
      <dsp:nvSpPr>
        <dsp:cNvPr id="0" name=""/>
        <dsp:cNvSpPr/>
      </dsp:nvSpPr>
      <dsp:spPr>
        <a:xfrm>
          <a:off x="3164413" y="3154674"/>
          <a:ext cx="2225082" cy="222597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6E4E7-D829-422A-A775-2E4AEFFD9D5D}">
      <dsp:nvSpPr>
        <dsp:cNvPr id="0" name=""/>
        <dsp:cNvSpPr/>
      </dsp:nvSpPr>
      <dsp:spPr>
        <a:xfrm>
          <a:off x="3555930" y="3931102"/>
          <a:ext cx="1439129" cy="719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100" kern="1200" dirty="0" smtClean="0"/>
            <a:t>בחירת הישות עליה יירו</a:t>
          </a:r>
          <a:endParaRPr lang="en-US" sz="2100" kern="1200" dirty="0"/>
        </a:p>
      </dsp:txBody>
      <dsp:txXfrm>
        <a:off x="3555930" y="3931102"/>
        <a:ext cx="1439129" cy="719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AE2F5-3DAA-4A3E-9FD5-6410F4555469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509B1-ABC0-4770-9FF2-5034C04D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32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60C3F-24E9-418B-85BC-F072A8D3B34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FBC93-1B35-4B2E-9F35-407A7D6E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46AD-6EF9-4A9F-A1C8-8072F3059B0A}" type="slidenum">
              <a:rPr lang="he-IL" smtClean="0"/>
              <a:pPr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92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BC93-1B35-4B2E-9F35-407A7D6E07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0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46AD-6EF9-4A9F-A1C8-8072F3059B0A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8407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46AD-6EF9-4A9F-A1C8-8072F3059B0A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454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46AD-6EF9-4A9F-A1C8-8072F3059B0A}" type="slidenum">
              <a:rPr lang="he-IL" smtClean="0"/>
              <a:pPr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233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000" b="1" dirty="0">
                <a:solidFill>
                  <a:srgbClr val="FFC000"/>
                </a:solidFill>
                <a:latin typeface="+mn-lt"/>
              </a:defRPr>
            </a:lvl1pPr>
          </a:lstStyle>
          <a:p>
            <a:pPr lvl="0" algn="ctr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 flipH="1">
            <a:off x="8689057" y="-1410369"/>
            <a:ext cx="4838043" cy="423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3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4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1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18CC6F-21C5-4C09-B765-894B6ADB973C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/>
          <p:nvPr userDrawn="1"/>
        </p:nvSpPr>
        <p:spPr>
          <a:xfrm flipH="1">
            <a:off x="3824963" y="149110"/>
            <a:ext cx="8391628" cy="648881"/>
          </a:xfrm>
          <a:custGeom>
            <a:avLst/>
            <a:gdLst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804248 w 6804248"/>
              <a:gd name="connsiteY2" fmla="*/ 309634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480157 w 6804248"/>
              <a:gd name="connsiteY2" fmla="*/ 3084769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711650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630628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688501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763929 w 6804248"/>
              <a:gd name="connsiteY0" fmla="*/ 0 h 3096344"/>
              <a:gd name="connsiteX1" fmla="*/ 6804248 w 6804248"/>
              <a:gd name="connsiteY1" fmla="*/ 0 h 3096344"/>
              <a:gd name="connsiteX2" fmla="*/ 6688501 w 6804248"/>
              <a:gd name="connsiteY2" fmla="*/ 3021864 h 3096344"/>
              <a:gd name="connsiteX3" fmla="*/ 0 w 6804248"/>
              <a:gd name="connsiteY3" fmla="*/ 3096344 h 3096344"/>
              <a:gd name="connsiteX4" fmla="*/ 763929 w 6804248"/>
              <a:gd name="connsiteY4" fmla="*/ 0 h 3096344"/>
              <a:gd name="connsiteX0" fmla="*/ 23149 w 6063468"/>
              <a:gd name="connsiteY0" fmla="*/ 0 h 3159249"/>
              <a:gd name="connsiteX1" fmla="*/ 6063468 w 6063468"/>
              <a:gd name="connsiteY1" fmla="*/ 0 h 3159249"/>
              <a:gd name="connsiteX2" fmla="*/ 5947721 w 6063468"/>
              <a:gd name="connsiteY2" fmla="*/ 3021864 h 3159249"/>
              <a:gd name="connsiteX3" fmla="*/ 0 w 6063468"/>
              <a:gd name="connsiteY3" fmla="*/ 3159249 h 3159249"/>
              <a:gd name="connsiteX4" fmla="*/ 23149 w 6063468"/>
              <a:gd name="connsiteY4" fmla="*/ 0 h 3159249"/>
              <a:gd name="connsiteX0" fmla="*/ 0 w 6040319"/>
              <a:gd name="connsiteY0" fmla="*/ 0 h 3159249"/>
              <a:gd name="connsiteX1" fmla="*/ 6040319 w 6040319"/>
              <a:gd name="connsiteY1" fmla="*/ 0 h 3159249"/>
              <a:gd name="connsiteX2" fmla="*/ 5924572 w 6040319"/>
              <a:gd name="connsiteY2" fmla="*/ 3021864 h 3159249"/>
              <a:gd name="connsiteX3" fmla="*/ 46299 w 6040319"/>
              <a:gd name="connsiteY3" fmla="*/ 3159249 h 3159249"/>
              <a:gd name="connsiteX4" fmla="*/ 0 w 6040319"/>
              <a:gd name="connsiteY4" fmla="*/ 0 h 3159249"/>
              <a:gd name="connsiteX0" fmla="*/ 0 w 5994020"/>
              <a:gd name="connsiteY0" fmla="*/ 0 h 3159249"/>
              <a:gd name="connsiteX1" fmla="*/ 5994020 w 5994020"/>
              <a:gd name="connsiteY1" fmla="*/ 0 h 3159249"/>
              <a:gd name="connsiteX2" fmla="*/ 5878273 w 5994020"/>
              <a:gd name="connsiteY2" fmla="*/ 3021864 h 3159249"/>
              <a:gd name="connsiteX3" fmla="*/ 0 w 5994020"/>
              <a:gd name="connsiteY3" fmla="*/ 3159249 h 3159249"/>
              <a:gd name="connsiteX4" fmla="*/ 0 w 5994020"/>
              <a:gd name="connsiteY4" fmla="*/ 0 h 3159249"/>
              <a:gd name="connsiteX0" fmla="*/ 0 w 5994020"/>
              <a:gd name="connsiteY0" fmla="*/ 0 h 3039988"/>
              <a:gd name="connsiteX1" fmla="*/ 5994020 w 5994020"/>
              <a:gd name="connsiteY1" fmla="*/ 0 h 3039988"/>
              <a:gd name="connsiteX2" fmla="*/ 5878273 w 5994020"/>
              <a:gd name="connsiteY2" fmla="*/ 3021864 h 3039988"/>
              <a:gd name="connsiteX3" fmla="*/ 21945 w 5994020"/>
              <a:gd name="connsiteY3" fmla="*/ 3039988 h 3039988"/>
              <a:gd name="connsiteX4" fmla="*/ 0 w 5994020"/>
              <a:gd name="connsiteY4" fmla="*/ 0 h 3039988"/>
              <a:gd name="connsiteX0" fmla="*/ 0 w 5994020"/>
              <a:gd name="connsiteY0" fmla="*/ 0 h 3039988"/>
              <a:gd name="connsiteX1" fmla="*/ 5994020 w 5994020"/>
              <a:gd name="connsiteY1" fmla="*/ 0 h 3039988"/>
              <a:gd name="connsiteX2" fmla="*/ 5897626 w 5994020"/>
              <a:gd name="connsiteY2" fmla="*/ 3021864 h 3039988"/>
              <a:gd name="connsiteX3" fmla="*/ 21945 w 5994020"/>
              <a:gd name="connsiteY3" fmla="*/ 3039988 h 3039988"/>
              <a:gd name="connsiteX4" fmla="*/ 0 w 5994020"/>
              <a:gd name="connsiteY4" fmla="*/ 0 h 3039988"/>
              <a:gd name="connsiteX0" fmla="*/ 0 w 5994020"/>
              <a:gd name="connsiteY0" fmla="*/ 0 h 3053134"/>
              <a:gd name="connsiteX1" fmla="*/ 5994020 w 5994020"/>
              <a:gd name="connsiteY1" fmla="*/ 0 h 3053134"/>
              <a:gd name="connsiteX2" fmla="*/ 5897626 w 5994020"/>
              <a:gd name="connsiteY2" fmla="*/ 3021864 h 3053134"/>
              <a:gd name="connsiteX3" fmla="*/ 5012 w 5994020"/>
              <a:gd name="connsiteY3" fmla="*/ 3053134 h 3053134"/>
              <a:gd name="connsiteX4" fmla="*/ 0 w 5994020"/>
              <a:gd name="connsiteY4" fmla="*/ 0 h 305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4020" h="3053134">
                <a:moveTo>
                  <a:pt x="0" y="0"/>
                </a:moveTo>
                <a:lnTo>
                  <a:pt x="5994020" y="0"/>
                </a:lnTo>
                <a:lnTo>
                  <a:pt x="5897626" y="3021864"/>
                </a:lnTo>
                <a:lnTo>
                  <a:pt x="5012" y="3053134"/>
                </a:lnTo>
                <a:cubicBezTo>
                  <a:pt x="3341" y="2035423"/>
                  <a:pt x="1671" y="1017711"/>
                  <a:pt x="0" y="0"/>
                </a:cubicBezTo>
                <a:close/>
              </a:path>
            </a:pathLst>
          </a:custGeom>
          <a:solidFill>
            <a:srgbClr val="FEE00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1155" y="131856"/>
            <a:ext cx="8105108" cy="69215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39187" y="908055"/>
            <a:ext cx="11618383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dirty="0" smtClean="0"/>
              <a:t>Click to edit Master text styles </a:t>
            </a:r>
          </a:p>
          <a:p>
            <a:pPr lvl="1"/>
            <a:r>
              <a:rPr lang="en-US" altLang="he-IL" dirty="0" smtClean="0"/>
              <a:t>Second level</a:t>
            </a:r>
          </a:p>
          <a:p>
            <a:pPr lvl="2"/>
            <a:r>
              <a:rPr lang="en-US" altLang="he-IL" dirty="0" smtClean="0"/>
              <a:t>Third level</a:t>
            </a:r>
          </a:p>
          <a:p>
            <a:pPr lvl="3"/>
            <a:r>
              <a:rPr lang="en-US" altLang="he-IL" dirty="0" smtClean="0"/>
              <a:t>Fourth level</a:t>
            </a:r>
          </a:p>
          <a:p>
            <a:pPr lvl="4"/>
            <a:r>
              <a:rPr lang="en-US" altLang="he-IL" dirty="0" smtClean="0"/>
              <a:t>Fifth level</a:t>
            </a:r>
          </a:p>
          <a:p>
            <a:pPr lvl="4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63273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50A2F8-BABF-4404-AB04-23D88D432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33" name="Rectangle 3432">
            <a:extLst>
              <a:ext uri="{FF2B5EF4-FFF2-40B4-BE49-F238E27FC236}">
                <a16:creationId xmlns:a16="http://schemas.microsoft.com/office/drawing/2014/main" id="{3BC1D637-8EF4-40F2-8FB7-BE454B5DE726}"/>
              </a:ext>
            </a:extLst>
          </p:cNvPr>
          <p:cNvSpPr/>
          <p:nvPr userDrawn="1"/>
        </p:nvSpPr>
        <p:spPr>
          <a:xfrm>
            <a:off x="907129" y="6541187"/>
            <a:ext cx="17043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Elbit Systems Proprietary</a:t>
            </a:r>
          </a:p>
        </p:txBody>
      </p:sp>
      <p:sp>
        <p:nvSpPr>
          <p:cNvPr id="3436" name="Rectangle 3435">
            <a:extLst>
              <a:ext uri="{FF2B5EF4-FFF2-40B4-BE49-F238E27FC236}">
                <a16:creationId xmlns:a16="http://schemas.microsoft.com/office/drawing/2014/main" id="{17CD8202-3BF5-47A2-8E3B-EC63F4123A46}"/>
              </a:ext>
            </a:extLst>
          </p:cNvPr>
          <p:cNvSpPr/>
          <p:nvPr userDrawn="1"/>
        </p:nvSpPr>
        <p:spPr>
          <a:xfrm flipV="1">
            <a:off x="0" y="6439029"/>
            <a:ext cx="2520000" cy="45719"/>
          </a:xfrm>
          <a:prstGeom prst="rect">
            <a:avLst/>
          </a:prstGeom>
          <a:solidFill>
            <a:srgbClr val="23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061DF7A-E71E-4AAD-9D54-3B456211627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912729" y="6050424"/>
            <a:ext cx="2694051" cy="369332"/>
          </a:xfrm>
        </p:spPr>
        <p:txBody>
          <a:bodyPr wrap="square" rIns="0" anchor="b" anchorCtr="0">
            <a:spAutoFit/>
          </a:bodyPr>
          <a:lstStyle>
            <a:lvl1pPr marL="0" indent="0" algn="r" rtl="1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78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54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32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09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he-IL" dirty="0"/>
              <a:t>הכנס כאן כותרת משנה</a:t>
            </a:r>
            <a:endParaRPr lang="en-US" dirty="0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0AFF5DBF-5842-4086-9779-654C3CB90D31}"/>
              </a:ext>
            </a:extLst>
          </p:cNvPr>
          <p:cNvGrpSpPr/>
          <p:nvPr userDrawn="1"/>
        </p:nvGrpSpPr>
        <p:grpSpPr>
          <a:xfrm flipH="1">
            <a:off x="6035845" y="2902949"/>
            <a:ext cx="5565073" cy="71348"/>
            <a:chOff x="437741" y="2902949"/>
            <a:chExt cx="5565073" cy="7134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1136C5-0F46-40EA-81A4-CEB628DFB15D}"/>
                </a:ext>
              </a:extLst>
            </p:cNvPr>
            <p:cNvSpPr/>
            <p:nvPr userDrawn="1"/>
          </p:nvSpPr>
          <p:spPr>
            <a:xfrm>
              <a:off x="437741" y="2902949"/>
              <a:ext cx="2643084" cy="71348"/>
            </a:xfrm>
            <a:prstGeom prst="rect">
              <a:avLst/>
            </a:prstGeom>
            <a:solidFill>
              <a:srgbClr val="23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A99599-55AD-4504-B59A-3E2A713144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741" y="2974297"/>
              <a:ext cx="55650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BABD726-8729-4A22-986D-E22C78402114}"/>
              </a:ext>
            </a:extLst>
          </p:cNvPr>
          <p:cNvSpPr/>
          <p:nvPr userDrawn="1"/>
        </p:nvSpPr>
        <p:spPr>
          <a:xfrm flipV="1">
            <a:off x="9548915" y="6439029"/>
            <a:ext cx="2052000" cy="45719"/>
          </a:xfrm>
          <a:prstGeom prst="rect">
            <a:avLst/>
          </a:prstGeom>
          <a:solidFill>
            <a:srgbClr val="23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26D7E-C661-4016-B6D4-92F344BACF8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694915" y="2231407"/>
            <a:ext cx="9906000" cy="590931"/>
          </a:xfrm>
        </p:spPr>
        <p:txBody>
          <a:bodyPr wrap="square" anchor="b">
            <a:spAutoFit/>
          </a:bodyPr>
          <a:lstStyle>
            <a:lvl1pPr algn="r" rtl="1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e-IL" dirty="0"/>
              <a:t>הכנס כאן כותרת ראשית</a:t>
            </a:r>
            <a:endParaRPr lang="en-US" dirty="0"/>
          </a:p>
        </p:txBody>
      </p:sp>
      <p:pic>
        <p:nvPicPr>
          <p:cNvPr id="22" name="Picture 2" descr="\\esl\dfs\Graphica\MIF-SLSH\קבצים_גרפיים_של_אלביט_לא_למחוק\Logos_Fonts\new_logos_elbit\00_logo_elbit\לוגויים PNG\elbit_all_logos-04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360" y="4980603"/>
            <a:ext cx="2219395" cy="18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dp25910\Documents\Work\General\תבניות למצגות ומסמכים\2018\RAW\New Training &amp; Simulation 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9" y="5783708"/>
            <a:ext cx="714056" cy="5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905" y="1094108"/>
            <a:ext cx="11017195" cy="4988643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247">
            <a:off x="2334013" y="-785634"/>
            <a:ext cx="2818027" cy="2467826"/>
          </a:xfrm>
          <a:prstGeom prst="rect">
            <a:avLst/>
          </a:prstGeom>
        </p:spPr>
      </p:pic>
      <p:sp>
        <p:nvSpPr>
          <p:cNvPr id="8" name="Rectangle 2"/>
          <p:cNvSpPr/>
          <p:nvPr userDrawn="1"/>
        </p:nvSpPr>
        <p:spPr>
          <a:xfrm flipH="1" flipV="1">
            <a:off x="5343274" y="141362"/>
            <a:ext cx="6846073" cy="613837"/>
          </a:xfrm>
          <a:custGeom>
            <a:avLst/>
            <a:gdLst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804248 w 6804248"/>
              <a:gd name="connsiteY2" fmla="*/ 309634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480157 w 6804248"/>
              <a:gd name="connsiteY2" fmla="*/ 3084769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711650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630628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0 w 6804248"/>
              <a:gd name="connsiteY0" fmla="*/ 0 h 3096344"/>
              <a:gd name="connsiteX1" fmla="*/ 6804248 w 6804248"/>
              <a:gd name="connsiteY1" fmla="*/ 0 h 3096344"/>
              <a:gd name="connsiteX2" fmla="*/ 6688501 w 6804248"/>
              <a:gd name="connsiteY2" fmla="*/ 3021864 h 3096344"/>
              <a:gd name="connsiteX3" fmla="*/ 0 w 6804248"/>
              <a:gd name="connsiteY3" fmla="*/ 3096344 h 3096344"/>
              <a:gd name="connsiteX4" fmla="*/ 0 w 6804248"/>
              <a:gd name="connsiteY4" fmla="*/ 0 h 3096344"/>
              <a:gd name="connsiteX0" fmla="*/ 763929 w 6804248"/>
              <a:gd name="connsiteY0" fmla="*/ 0 h 3096344"/>
              <a:gd name="connsiteX1" fmla="*/ 6804248 w 6804248"/>
              <a:gd name="connsiteY1" fmla="*/ 0 h 3096344"/>
              <a:gd name="connsiteX2" fmla="*/ 6688501 w 6804248"/>
              <a:gd name="connsiteY2" fmla="*/ 3021864 h 3096344"/>
              <a:gd name="connsiteX3" fmla="*/ 0 w 6804248"/>
              <a:gd name="connsiteY3" fmla="*/ 3096344 h 3096344"/>
              <a:gd name="connsiteX4" fmla="*/ 763929 w 6804248"/>
              <a:gd name="connsiteY4" fmla="*/ 0 h 3096344"/>
              <a:gd name="connsiteX0" fmla="*/ 23149 w 6063468"/>
              <a:gd name="connsiteY0" fmla="*/ 0 h 3159249"/>
              <a:gd name="connsiteX1" fmla="*/ 6063468 w 6063468"/>
              <a:gd name="connsiteY1" fmla="*/ 0 h 3159249"/>
              <a:gd name="connsiteX2" fmla="*/ 5947721 w 6063468"/>
              <a:gd name="connsiteY2" fmla="*/ 3021864 h 3159249"/>
              <a:gd name="connsiteX3" fmla="*/ 0 w 6063468"/>
              <a:gd name="connsiteY3" fmla="*/ 3159249 h 3159249"/>
              <a:gd name="connsiteX4" fmla="*/ 23149 w 6063468"/>
              <a:gd name="connsiteY4" fmla="*/ 0 h 3159249"/>
              <a:gd name="connsiteX0" fmla="*/ 0 w 6040319"/>
              <a:gd name="connsiteY0" fmla="*/ 0 h 3159249"/>
              <a:gd name="connsiteX1" fmla="*/ 6040319 w 6040319"/>
              <a:gd name="connsiteY1" fmla="*/ 0 h 3159249"/>
              <a:gd name="connsiteX2" fmla="*/ 5924572 w 6040319"/>
              <a:gd name="connsiteY2" fmla="*/ 3021864 h 3159249"/>
              <a:gd name="connsiteX3" fmla="*/ 46299 w 6040319"/>
              <a:gd name="connsiteY3" fmla="*/ 3159249 h 3159249"/>
              <a:gd name="connsiteX4" fmla="*/ 0 w 6040319"/>
              <a:gd name="connsiteY4" fmla="*/ 0 h 3159249"/>
              <a:gd name="connsiteX0" fmla="*/ 0 w 5994020"/>
              <a:gd name="connsiteY0" fmla="*/ 0 h 3159249"/>
              <a:gd name="connsiteX1" fmla="*/ 5994020 w 5994020"/>
              <a:gd name="connsiteY1" fmla="*/ 0 h 3159249"/>
              <a:gd name="connsiteX2" fmla="*/ 5878273 w 5994020"/>
              <a:gd name="connsiteY2" fmla="*/ 3021864 h 3159249"/>
              <a:gd name="connsiteX3" fmla="*/ 0 w 5994020"/>
              <a:gd name="connsiteY3" fmla="*/ 3159249 h 3159249"/>
              <a:gd name="connsiteX4" fmla="*/ 0 w 5994020"/>
              <a:gd name="connsiteY4" fmla="*/ 0 h 3159249"/>
              <a:gd name="connsiteX0" fmla="*/ 0 w 5994020"/>
              <a:gd name="connsiteY0" fmla="*/ 0 h 3039988"/>
              <a:gd name="connsiteX1" fmla="*/ 5994020 w 5994020"/>
              <a:gd name="connsiteY1" fmla="*/ 0 h 3039988"/>
              <a:gd name="connsiteX2" fmla="*/ 5878273 w 5994020"/>
              <a:gd name="connsiteY2" fmla="*/ 3021864 h 3039988"/>
              <a:gd name="connsiteX3" fmla="*/ 21945 w 5994020"/>
              <a:gd name="connsiteY3" fmla="*/ 3039988 h 3039988"/>
              <a:gd name="connsiteX4" fmla="*/ 0 w 5994020"/>
              <a:gd name="connsiteY4" fmla="*/ 0 h 3039988"/>
              <a:gd name="connsiteX0" fmla="*/ 0 w 5994020"/>
              <a:gd name="connsiteY0" fmla="*/ 0 h 3039988"/>
              <a:gd name="connsiteX1" fmla="*/ 5994020 w 5994020"/>
              <a:gd name="connsiteY1" fmla="*/ 0 h 3039988"/>
              <a:gd name="connsiteX2" fmla="*/ 5897626 w 5994020"/>
              <a:gd name="connsiteY2" fmla="*/ 3021864 h 3039988"/>
              <a:gd name="connsiteX3" fmla="*/ 21945 w 5994020"/>
              <a:gd name="connsiteY3" fmla="*/ 3039988 h 3039988"/>
              <a:gd name="connsiteX4" fmla="*/ 0 w 5994020"/>
              <a:gd name="connsiteY4" fmla="*/ 0 h 3039988"/>
              <a:gd name="connsiteX0" fmla="*/ 0 w 5994020"/>
              <a:gd name="connsiteY0" fmla="*/ 0 h 3053134"/>
              <a:gd name="connsiteX1" fmla="*/ 5994020 w 5994020"/>
              <a:gd name="connsiteY1" fmla="*/ 0 h 3053134"/>
              <a:gd name="connsiteX2" fmla="*/ 5897626 w 5994020"/>
              <a:gd name="connsiteY2" fmla="*/ 3021864 h 3053134"/>
              <a:gd name="connsiteX3" fmla="*/ 5012 w 5994020"/>
              <a:gd name="connsiteY3" fmla="*/ 3053134 h 3053134"/>
              <a:gd name="connsiteX4" fmla="*/ 0 w 5994020"/>
              <a:gd name="connsiteY4" fmla="*/ 0 h 3053134"/>
              <a:gd name="connsiteX0" fmla="*/ 0 w 5994020"/>
              <a:gd name="connsiteY0" fmla="*/ 0 h 3053134"/>
              <a:gd name="connsiteX1" fmla="*/ 5994020 w 5994020"/>
              <a:gd name="connsiteY1" fmla="*/ 0 h 3053134"/>
              <a:gd name="connsiteX2" fmla="*/ 5674975 w 5994020"/>
              <a:gd name="connsiteY2" fmla="*/ 3046421 h 3053134"/>
              <a:gd name="connsiteX3" fmla="*/ 5012 w 5994020"/>
              <a:gd name="connsiteY3" fmla="*/ 3053134 h 3053134"/>
              <a:gd name="connsiteX4" fmla="*/ 0 w 5994020"/>
              <a:gd name="connsiteY4" fmla="*/ 0 h 3053134"/>
              <a:gd name="connsiteX0" fmla="*/ 0 w 5994020"/>
              <a:gd name="connsiteY0" fmla="*/ 0 h 3053134"/>
              <a:gd name="connsiteX1" fmla="*/ 5994020 w 5994020"/>
              <a:gd name="connsiteY1" fmla="*/ 0 h 3053134"/>
              <a:gd name="connsiteX2" fmla="*/ 5583922 w 5994020"/>
              <a:gd name="connsiteY2" fmla="*/ 3046422 h 3053134"/>
              <a:gd name="connsiteX3" fmla="*/ 5012 w 5994020"/>
              <a:gd name="connsiteY3" fmla="*/ 3053134 h 3053134"/>
              <a:gd name="connsiteX4" fmla="*/ 0 w 5994020"/>
              <a:gd name="connsiteY4" fmla="*/ 0 h 3053134"/>
              <a:gd name="connsiteX0" fmla="*/ 0 w 6064061"/>
              <a:gd name="connsiteY0" fmla="*/ 0 h 3053134"/>
              <a:gd name="connsiteX1" fmla="*/ 6064061 w 6064061"/>
              <a:gd name="connsiteY1" fmla="*/ 0 h 3053134"/>
              <a:gd name="connsiteX2" fmla="*/ 5583922 w 6064061"/>
              <a:gd name="connsiteY2" fmla="*/ 3046422 h 3053134"/>
              <a:gd name="connsiteX3" fmla="*/ 5012 w 6064061"/>
              <a:gd name="connsiteY3" fmla="*/ 3053134 h 3053134"/>
              <a:gd name="connsiteX4" fmla="*/ 0 w 6064061"/>
              <a:gd name="connsiteY4" fmla="*/ 0 h 3053134"/>
              <a:gd name="connsiteX0" fmla="*/ 0 w 6064061"/>
              <a:gd name="connsiteY0" fmla="*/ 0 h 3053134"/>
              <a:gd name="connsiteX1" fmla="*/ 6064061 w 6064061"/>
              <a:gd name="connsiteY1" fmla="*/ 0 h 3053134"/>
              <a:gd name="connsiteX2" fmla="*/ 5590926 w 6064061"/>
              <a:gd name="connsiteY2" fmla="*/ 3046422 h 3053134"/>
              <a:gd name="connsiteX3" fmla="*/ 5012 w 6064061"/>
              <a:gd name="connsiteY3" fmla="*/ 3053134 h 3053134"/>
              <a:gd name="connsiteX4" fmla="*/ 0 w 6064061"/>
              <a:gd name="connsiteY4" fmla="*/ 0 h 305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4061" h="3053134">
                <a:moveTo>
                  <a:pt x="0" y="0"/>
                </a:moveTo>
                <a:lnTo>
                  <a:pt x="6064061" y="0"/>
                </a:lnTo>
                <a:lnTo>
                  <a:pt x="5590926" y="3046422"/>
                </a:lnTo>
                <a:lnTo>
                  <a:pt x="5012" y="3053134"/>
                </a:lnTo>
                <a:cubicBezTo>
                  <a:pt x="3341" y="2035423"/>
                  <a:pt x="1671" y="1017711"/>
                  <a:pt x="0" y="0"/>
                </a:cubicBezTo>
                <a:close/>
              </a:path>
            </a:pathLst>
          </a:custGeom>
          <a:solidFill>
            <a:srgbClr val="71748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18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1899" y="788994"/>
            <a:ext cx="12190103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" y="865604"/>
            <a:ext cx="2341441" cy="45719"/>
          </a:xfrm>
          <a:prstGeom prst="rect">
            <a:avLst/>
          </a:prstGeom>
          <a:solidFill>
            <a:srgbClr val="F4B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3273" y="100415"/>
            <a:ext cx="6956728" cy="7444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1" dirty="0">
                <a:solidFill>
                  <a:srgbClr val="FDD541"/>
                </a:solidFill>
                <a:latin typeface="+mn-lt"/>
              </a:defRPr>
            </a:lvl1pPr>
          </a:lstStyle>
          <a:p>
            <a:pPr lvl="0">
              <a:tabLst>
                <a:tab pos="0" algn="l"/>
              </a:tabLs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43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ctr"/>
          <a:lstStyle>
            <a:lvl1pPr algn="ctr">
              <a:defRPr sz="6000" b="1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338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6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39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885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5934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031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4" r="15343" b="16369"/>
          <a:stretch/>
        </p:blipFill>
        <p:spPr>
          <a:xfrm rot="10800000">
            <a:off x="-8829" y="4358"/>
            <a:ext cx="12200831" cy="685364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145232"/>
            <a:ext cx="12192000" cy="712768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6229817"/>
            <a:ext cx="2457451" cy="628187"/>
            <a:chOff x="0" y="6229813"/>
            <a:chExt cx="1328221" cy="628187"/>
          </a:xfrm>
        </p:grpSpPr>
        <p:sp>
          <p:nvSpPr>
            <p:cNvPr id="18" name="Rectangle 11"/>
            <p:cNvSpPr/>
            <p:nvPr userDrawn="1"/>
          </p:nvSpPr>
          <p:spPr>
            <a:xfrm flipH="1" flipV="1">
              <a:off x="183362" y="6229813"/>
              <a:ext cx="1144859" cy="628187"/>
            </a:xfrm>
            <a:custGeom>
              <a:avLst/>
              <a:gdLst>
                <a:gd name="connsiteX0" fmla="*/ 0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0 w 2178205"/>
                <a:gd name="connsiteY4" fmla="*/ 0 h 628186"/>
                <a:gd name="connsiteX0" fmla="*/ 319668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319668 w 2178205"/>
                <a:gd name="connsiteY4" fmla="*/ 0 h 628186"/>
                <a:gd name="connsiteX0" fmla="*/ 651525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651525 w 2178205"/>
                <a:gd name="connsiteY4" fmla="*/ 0 h 6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205" h="628186">
                  <a:moveTo>
                    <a:pt x="651525" y="0"/>
                  </a:moveTo>
                  <a:lnTo>
                    <a:pt x="2178205" y="0"/>
                  </a:lnTo>
                  <a:lnTo>
                    <a:pt x="2178205" y="628186"/>
                  </a:lnTo>
                  <a:lnTo>
                    <a:pt x="0" y="628186"/>
                  </a:lnTo>
                  <a:lnTo>
                    <a:pt x="651525" y="0"/>
                  </a:lnTo>
                  <a:close/>
                </a:path>
              </a:pathLst>
            </a:custGeom>
            <a:solidFill>
              <a:srgbClr val="71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aseline="-25000" dirty="0"/>
            </a:p>
          </p:txBody>
        </p:sp>
        <p:sp>
          <p:nvSpPr>
            <p:cNvPr id="19" name="Rectangle 11"/>
            <p:cNvSpPr/>
            <p:nvPr userDrawn="1"/>
          </p:nvSpPr>
          <p:spPr>
            <a:xfrm flipH="1" flipV="1">
              <a:off x="100388" y="6229813"/>
              <a:ext cx="1144859" cy="628187"/>
            </a:xfrm>
            <a:custGeom>
              <a:avLst/>
              <a:gdLst>
                <a:gd name="connsiteX0" fmla="*/ 0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0 w 2178205"/>
                <a:gd name="connsiteY4" fmla="*/ 0 h 628186"/>
                <a:gd name="connsiteX0" fmla="*/ 319668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319668 w 2178205"/>
                <a:gd name="connsiteY4" fmla="*/ 0 h 628186"/>
                <a:gd name="connsiteX0" fmla="*/ 651525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651525 w 2178205"/>
                <a:gd name="connsiteY4" fmla="*/ 0 h 6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205" h="628186">
                  <a:moveTo>
                    <a:pt x="651525" y="0"/>
                  </a:moveTo>
                  <a:lnTo>
                    <a:pt x="2178205" y="0"/>
                  </a:lnTo>
                  <a:lnTo>
                    <a:pt x="2178205" y="628186"/>
                  </a:lnTo>
                  <a:lnTo>
                    <a:pt x="0" y="628186"/>
                  </a:lnTo>
                  <a:lnTo>
                    <a:pt x="651525" y="0"/>
                  </a:lnTo>
                  <a:close/>
                </a:path>
              </a:pathLst>
            </a:custGeom>
            <a:solidFill>
              <a:srgbClr val="F4B7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 dirty="0"/>
            </a:p>
          </p:txBody>
        </p:sp>
        <p:sp>
          <p:nvSpPr>
            <p:cNvPr id="20" name="Rectangle 11"/>
            <p:cNvSpPr/>
            <p:nvPr userDrawn="1"/>
          </p:nvSpPr>
          <p:spPr>
            <a:xfrm flipH="1" flipV="1">
              <a:off x="0" y="6229813"/>
              <a:ext cx="1144859" cy="628187"/>
            </a:xfrm>
            <a:custGeom>
              <a:avLst/>
              <a:gdLst>
                <a:gd name="connsiteX0" fmla="*/ 0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0 w 2178205"/>
                <a:gd name="connsiteY4" fmla="*/ 0 h 628186"/>
                <a:gd name="connsiteX0" fmla="*/ 319668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319668 w 2178205"/>
                <a:gd name="connsiteY4" fmla="*/ 0 h 628186"/>
                <a:gd name="connsiteX0" fmla="*/ 651525 w 2178205"/>
                <a:gd name="connsiteY0" fmla="*/ 0 h 628186"/>
                <a:gd name="connsiteX1" fmla="*/ 2178205 w 2178205"/>
                <a:gd name="connsiteY1" fmla="*/ 0 h 628186"/>
                <a:gd name="connsiteX2" fmla="*/ 2178205 w 2178205"/>
                <a:gd name="connsiteY2" fmla="*/ 628186 h 628186"/>
                <a:gd name="connsiteX3" fmla="*/ 0 w 2178205"/>
                <a:gd name="connsiteY3" fmla="*/ 628186 h 628186"/>
                <a:gd name="connsiteX4" fmla="*/ 651525 w 2178205"/>
                <a:gd name="connsiteY4" fmla="*/ 0 h 6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205" h="628186">
                  <a:moveTo>
                    <a:pt x="651525" y="0"/>
                  </a:moveTo>
                  <a:lnTo>
                    <a:pt x="2178205" y="0"/>
                  </a:lnTo>
                  <a:lnTo>
                    <a:pt x="2178205" y="628186"/>
                  </a:lnTo>
                  <a:lnTo>
                    <a:pt x="0" y="628186"/>
                  </a:lnTo>
                  <a:lnTo>
                    <a:pt x="651525" y="0"/>
                  </a:lnTo>
                  <a:close/>
                </a:path>
              </a:pathLst>
            </a:custGeom>
            <a:solidFill>
              <a:srgbClr val="FDD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 dirty="0"/>
            </a:p>
          </p:txBody>
        </p:sp>
      </p:grpSp>
      <p:sp>
        <p:nvSpPr>
          <p:cNvPr id="21" name="Date Placeholder 3"/>
          <p:cNvSpPr txBox="1">
            <a:spLocks/>
          </p:cNvSpPr>
          <p:nvPr userDrawn="1"/>
        </p:nvSpPr>
        <p:spPr>
          <a:xfrm>
            <a:off x="253938" y="6356354"/>
            <a:ext cx="130475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512784-37BE-4C37-89C3-F9C7BAF3AF5D}" type="datetimeFigureOut">
              <a:rPr lang="en-US" sz="1600" smtClean="0"/>
              <a:pPr/>
              <a:t>7/12/2021</a:t>
            </a:fld>
            <a:endParaRPr lang="en-US" sz="1800" dirty="0"/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© 201</a:t>
            </a: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9</a:t>
            </a: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by Elbit Systems | Elbit Systems </a:t>
            </a:r>
            <a:r>
              <a:rPr 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Proprietary</a:t>
            </a: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10765893" y="6347515"/>
            <a:ext cx="98236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6542CE-F56A-4FAE-94FC-EE008E0B83D0}" type="slidenum">
              <a:rPr lang="en-US" sz="1800" smtClean="0"/>
              <a:pPr/>
              <a:t>‹#›</a:t>
            </a:fld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44408" y="228602"/>
            <a:ext cx="2000853" cy="533439"/>
            <a:chOff x="7057806" y="5614203"/>
            <a:chExt cx="2000853" cy="533439"/>
          </a:xfrm>
        </p:grpSpPr>
        <p:pic>
          <p:nvPicPr>
            <p:cNvPr id="26" name="Picture 3" descr="C:\Users\DP28600\Desktop\logo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8686" y="5707423"/>
              <a:ext cx="1119973" cy="426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" descr="C:\Users\dp25910\Documents\Work\General\תבניות למצגות ומסמכים\2018\RAW\New Training &amp; Simulation logo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806" y="5614203"/>
              <a:ext cx="714056" cy="53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873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ctr" defTabSz="914354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n-cs"/>
        </a:defRPr>
      </a:lvl1pPr>
    </p:titleStyle>
    <p:bodyStyle>
      <a:lvl1pPr marL="228589" indent="-228589" algn="r" defTabSz="914354" rtl="1" eaLnBrk="1" latinLnBrk="0" hangingPunct="1">
        <a:lnSpc>
          <a:spcPct val="90000"/>
        </a:lnSpc>
        <a:spcBef>
          <a:spcPts val="1000"/>
        </a:spcBef>
        <a:buClr>
          <a:srgbClr val="FDD541"/>
        </a:buClr>
        <a:buFontTx/>
        <a:buChar char="˂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r" defTabSz="914354" rtl="1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r" defTabSz="914354" rtl="1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r" defTabSz="914354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r" defTabSz="914354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Scenario_Validation.swf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Scenario_Validation.sw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e-IL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9085" y="1908198"/>
            <a:ext cx="8217695" cy="1107996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6600" b="1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סדנת מחולל מתקדמת</a:t>
            </a:r>
            <a:endParaRPr lang="en-US" sz="6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791" y="3016194"/>
            <a:ext cx="744998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היכרות עם מנגנוני הגיחה </a:t>
            </a:r>
            <a:r>
              <a:rPr lang="he-IL" sz="28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+mj-lt"/>
                <a:ea typeface="+mj-ea"/>
                <a:cs typeface="Calibri" panose="020F0502020204030204" pitchFamily="34" charset="0"/>
              </a:rPr>
              <a:t>ופונקציות</a:t>
            </a:r>
            <a:r>
              <a:rPr lang="he-IL" sz="28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שימושיות</a:t>
            </a:r>
          </a:p>
        </p:txBody>
      </p:sp>
    </p:spTree>
    <p:extLst>
      <p:ext uri="{BB962C8B-B14F-4D97-AF65-F5344CB8AC3E}">
        <p14:creationId xmlns:p14="http://schemas.microsoft.com/office/powerpoint/2010/main" val="28007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מבנה מסך ראשי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572226" y="1478652"/>
            <a:ext cx="5594733" cy="4503048"/>
            <a:chOff x="3358062" y="1639162"/>
            <a:chExt cx="5507038" cy="4405312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58062" y="1639162"/>
              <a:ext cx="5505450" cy="440531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8" name="Rectangle 20"/>
            <p:cNvSpPr>
              <a:spLocks noChangeArrowheads="1"/>
            </p:cNvSpPr>
            <p:nvPr/>
          </p:nvSpPr>
          <p:spPr bwMode="auto">
            <a:xfrm>
              <a:off x="3369176" y="1994762"/>
              <a:ext cx="428625" cy="133350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384175" indent="-384175" algn="ctr" defTabSz="903288" eaLnBrk="0" hangingPunct="0">
                <a:lnSpc>
                  <a:spcPct val="90000"/>
                </a:lnSpc>
                <a:buClr>
                  <a:srgbClr val="F6BF69"/>
                </a:buClr>
              </a:pPr>
              <a:endParaRPr lang="en-US"/>
            </a:p>
          </p:txBody>
        </p:sp>
        <p:sp>
          <p:nvSpPr>
            <p:cNvPr id="49" name="Rectangle 21"/>
            <p:cNvSpPr>
              <a:spLocks noChangeArrowheads="1"/>
            </p:cNvSpPr>
            <p:nvPr/>
          </p:nvSpPr>
          <p:spPr bwMode="auto">
            <a:xfrm>
              <a:off x="4101013" y="1885225"/>
              <a:ext cx="4727575" cy="144463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384175" indent="-384175" algn="ctr" defTabSz="903288" eaLnBrk="0" hangingPunct="0">
                <a:lnSpc>
                  <a:spcPct val="90000"/>
                </a:lnSpc>
                <a:buClr>
                  <a:srgbClr val="F6BF69"/>
                </a:buClr>
              </a:pPr>
              <a:endParaRPr lang="en-US"/>
            </a:p>
          </p:txBody>
        </p:sp>
        <p:sp>
          <p:nvSpPr>
            <p:cNvPr id="50" name="Rectangle 22"/>
            <p:cNvSpPr>
              <a:spLocks noChangeArrowheads="1"/>
            </p:cNvSpPr>
            <p:nvPr/>
          </p:nvSpPr>
          <p:spPr bwMode="auto">
            <a:xfrm>
              <a:off x="5732962" y="2056674"/>
              <a:ext cx="3132138" cy="107950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384175" indent="-384175" algn="ctr" defTabSz="903288" eaLnBrk="0" hangingPunct="0">
                <a:lnSpc>
                  <a:spcPct val="90000"/>
                </a:lnSpc>
                <a:buClr>
                  <a:srgbClr val="F6BF69"/>
                </a:buClr>
              </a:pPr>
              <a:endParaRPr lang="en-US"/>
            </a:p>
          </p:txBody>
        </p:sp>
        <p:sp>
          <p:nvSpPr>
            <p:cNvPr id="51" name="Rectangle 23"/>
            <p:cNvSpPr>
              <a:spLocks noChangeArrowheads="1"/>
            </p:cNvSpPr>
            <p:nvPr/>
          </p:nvSpPr>
          <p:spPr bwMode="auto">
            <a:xfrm>
              <a:off x="7687176" y="1737587"/>
              <a:ext cx="1150937" cy="107950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384175" indent="-384175" algn="ctr" defTabSz="903288" eaLnBrk="0" hangingPunct="0">
                <a:lnSpc>
                  <a:spcPct val="90000"/>
                </a:lnSpc>
                <a:buClr>
                  <a:srgbClr val="F6BF69"/>
                </a:buClr>
              </a:pPr>
              <a:endParaRPr lang="en-US"/>
            </a:p>
          </p:txBody>
        </p:sp>
        <p:sp>
          <p:nvSpPr>
            <p:cNvPr id="52" name="Rectangle 24"/>
            <p:cNvSpPr>
              <a:spLocks noChangeArrowheads="1"/>
            </p:cNvSpPr>
            <p:nvPr/>
          </p:nvSpPr>
          <p:spPr bwMode="auto">
            <a:xfrm>
              <a:off x="3375526" y="2183675"/>
              <a:ext cx="428625" cy="1223963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384175" indent="-384175" algn="ctr" defTabSz="903288" eaLnBrk="0" hangingPunct="0">
                <a:lnSpc>
                  <a:spcPct val="90000"/>
                </a:lnSpc>
                <a:buClr>
                  <a:srgbClr val="F6BF69"/>
                </a:buClr>
              </a:pPr>
              <a:endParaRPr lang="en-US"/>
            </a:p>
          </p:txBody>
        </p:sp>
        <p:sp>
          <p:nvSpPr>
            <p:cNvPr id="53" name="Rectangle 25"/>
            <p:cNvSpPr>
              <a:spLocks noChangeArrowheads="1"/>
            </p:cNvSpPr>
            <p:nvPr/>
          </p:nvSpPr>
          <p:spPr bwMode="auto">
            <a:xfrm>
              <a:off x="3848361" y="2222382"/>
              <a:ext cx="5003800" cy="3565525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384175" indent="-384175" algn="ctr" defTabSz="903288" eaLnBrk="0" hangingPunct="0">
                <a:lnSpc>
                  <a:spcPct val="90000"/>
                </a:lnSpc>
                <a:buClr>
                  <a:srgbClr val="F6BF69"/>
                </a:buClr>
              </a:pPr>
              <a:endParaRPr lang="en-US"/>
            </a:p>
          </p:txBody>
        </p:sp>
      </p:grpSp>
      <p:sp>
        <p:nvSpPr>
          <p:cNvPr id="54" name="Rounded Rectangular Callout 53"/>
          <p:cNvSpPr/>
          <p:nvPr/>
        </p:nvSpPr>
        <p:spPr bwMode="auto">
          <a:xfrm>
            <a:off x="2012099" y="2748939"/>
            <a:ext cx="1434164" cy="340317"/>
          </a:xfrm>
          <a:prstGeom prst="wedgeRoundRectCallout">
            <a:avLst>
              <a:gd name="adj1" fmla="val 68688"/>
              <a:gd name="adj2" fmla="val -21057"/>
              <a:gd name="adj3" fmla="val 16667"/>
            </a:avLst>
          </a:prstGeom>
          <a:solidFill>
            <a:schemeClr val="tx2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none" anchor="ctr"/>
          <a:lstStyle/>
          <a:p>
            <a:pPr marL="384175" indent="-384175" algn="ctr" defTabSz="903288" eaLnBrk="0" hangingPunct="0">
              <a:lnSpc>
                <a:spcPct val="90000"/>
              </a:lnSpc>
              <a:buClr>
                <a:srgbClr val="F6BF69"/>
              </a:buClr>
              <a:defRPr/>
            </a:pPr>
            <a:endParaRPr lang="en-US"/>
          </a:p>
        </p:txBody>
      </p:sp>
      <p:sp>
        <p:nvSpPr>
          <p:cNvPr id="55" name="TextBox 14"/>
          <p:cNvSpPr txBox="1">
            <a:spLocks noChangeArrowheads="1"/>
          </p:cNvSpPr>
          <p:nvPr/>
        </p:nvSpPr>
        <p:spPr bwMode="auto">
          <a:xfrm>
            <a:off x="2026858" y="2779229"/>
            <a:ext cx="138588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hangingPunct="0">
              <a:lnSpc>
                <a:spcPct val="90000"/>
              </a:lnSpc>
              <a:buClr>
                <a:srgbClr val="F6BF69"/>
              </a:buClr>
            </a:pP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פנל קיצורי דרך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ounded Rectangular Callout 55"/>
          <p:cNvSpPr/>
          <p:nvPr/>
        </p:nvSpPr>
        <p:spPr bwMode="auto">
          <a:xfrm>
            <a:off x="2073357" y="5454040"/>
            <a:ext cx="1434164" cy="296575"/>
          </a:xfrm>
          <a:prstGeom prst="wedgeRoundRectCallout">
            <a:avLst>
              <a:gd name="adj1" fmla="val 147058"/>
              <a:gd name="adj2" fmla="val -143100"/>
              <a:gd name="adj3" fmla="val 16667"/>
            </a:avLst>
          </a:prstGeom>
          <a:solidFill>
            <a:schemeClr val="tx2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none" anchor="ctr"/>
          <a:lstStyle/>
          <a:p>
            <a:pPr marL="384175" indent="-384175" algn="ctr" defTabSz="903288" eaLnBrk="0" hangingPunct="0">
              <a:lnSpc>
                <a:spcPct val="90000"/>
              </a:lnSpc>
              <a:buClr>
                <a:srgbClr val="F6BF69"/>
              </a:buClr>
              <a:defRPr/>
            </a:pPr>
            <a:endParaRPr lang="en-US"/>
          </a:p>
        </p:txBody>
      </p:sp>
      <p:sp>
        <p:nvSpPr>
          <p:cNvPr id="57" name="TextBox 14"/>
          <p:cNvSpPr txBox="1">
            <a:spLocks noChangeArrowheads="1"/>
          </p:cNvSpPr>
          <p:nvPr/>
        </p:nvSpPr>
        <p:spPr bwMode="auto">
          <a:xfrm>
            <a:off x="2034388" y="5431511"/>
            <a:ext cx="1443037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buClr>
                <a:srgbClr val="F6BF69"/>
              </a:buClr>
              <a:buFont typeface="Monotype Sorts"/>
              <a:buNone/>
            </a:pP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חלון</a:t>
            </a:r>
            <a:r>
              <a:rPr lang="he-IL" dirty="0">
                <a:solidFill>
                  <a:schemeClr val="bg1"/>
                </a:solidFill>
              </a:rPr>
              <a:t> </a:t>
            </a: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עבודה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ounded Rectangular Callout 57"/>
          <p:cNvSpPr/>
          <p:nvPr/>
        </p:nvSpPr>
        <p:spPr bwMode="auto">
          <a:xfrm>
            <a:off x="9274257" y="1005865"/>
            <a:ext cx="1434164" cy="296575"/>
          </a:xfrm>
          <a:prstGeom prst="wedgeRoundRectCallout">
            <a:avLst>
              <a:gd name="adj1" fmla="val -61485"/>
              <a:gd name="adj2" fmla="val 171643"/>
              <a:gd name="adj3" fmla="val 16667"/>
            </a:avLst>
          </a:prstGeom>
          <a:solidFill>
            <a:schemeClr val="tx2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none" anchor="ctr"/>
          <a:lstStyle/>
          <a:p>
            <a:pPr marL="384175" indent="-384175" algn="ctr" defTabSz="903288" eaLnBrk="0" hangingPunct="0">
              <a:lnSpc>
                <a:spcPct val="90000"/>
              </a:lnSpc>
              <a:buClr>
                <a:srgbClr val="F6BF69"/>
              </a:buClr>
              <a:defRPr/>
            </a:pPr>
            <a:endParaRPr lang="en-US"/>
          </a:p>
        </p:txBody>
      </p:sp>
      <p:sp>
        <p:nvSpPr>
          <p:cNvPr id="59" name="TextBox 14"/>
          <p:cNvSpPr txBox="1">
            <a:spLocks noChangeArrowheads="1"/>
          </p:cNvSpPr>
          <p:nvPr/>
        </p:nvSpPr>
        <p:spPr bwMode="auto">
          <a:xfrm>
            <a:off x="9251225" y="983336"/>
            <a:ext cx="1443037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buClr>
                <a:srgbClr val="F6BF69"/>
              </a:buClr>
              <a:buFont typeface="Monotype Sorts"/>
              <a:buNone/>
            </a:pP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תפריט ראשי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ounded Rectangular Callout 59"/>
          <p:cNvSpPr/>
          <p:nvPr/>
        </p:nvSpPr>
        <p:spPr bwMode="auto">
          <a:xfrm>
            <a:off x="2038825" y="1431964"/>
            <a:ext cx="1434164" cy="506125"/>
          </a:xfrm>
          <a:prstGeom prst="wedgeRoundRectCallout">
            <a:avLst>
              <a:gd name="adj1" fmla="val 60719"/>
              <a:gd name="adj2" fmla="val 41578"/>
              <a:gd name="adj3" fmla="val 16667"/>
            </a:avLst>
          </a:prstGeom>
          <a:solidFill>
            <a:schemeClr val="tx2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none" anchor="ctr"/>
          <a:lstStyle/>
          <a:p>
            <a:pPr marL="384175" indent="-384175" algn="ctr" defTabSz="903288" eaLnBrk="0" hangingPunct="0">
              <a:lnSpc>
                <a:spcPct val="90000"/>
              </a:lnSpc>
              <a:buClr>
                <a:srgbClr val="F6BF69"/>
              </a:buClr>
              <a:defRPr/>
            </a:pPr>
            <a:endParaRPr lang="en-US"/>
          </a:p>
        </p:txBody>
      </p:sp>
      <p:sp>
        <p:nvSpPr>
          <p:cNvPr id="61" name="TextBox 14"/>
          <p:cNvSpPr txBox="1">
            <a:spLocks noChangeArrowheads="1"/>
          </p:cNvSpPr>
          <p:nvPr/>
        </p:nvSpPr>
        <p:spPr bwMode="auto">
          <a:xfrm>
            <a:off x="1986459" y="1384831"/>
            <a:ext cx="1443038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buClr>
                <a:srgbClr val="F6BF69"/>
              </a:buClr>
              <a:buFont typeface="Monotype Sorts"/>
              <a:buNone/>
            </a:pP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תפריט אופני תפעול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ounded Rectangular Callout 61"/>
          <p:cNvSpPr/>
          <p:nvPr/>
        </p:nvSpPr>
        <p:spPr bwMode="auto">
          <a:xfrm>
            <a:off x="9603521" y="1732738"/>
            <a:ext cx="1104900" cy="296575"/>
          </a:xfrm>
          <a:prstGeom prst="wedgeRoundRectCallout">
            <a:avLst>
              <a:gd name="adj1" fmla="val -93649"/>
              <a:gd name="adj2" fmla="val -27481"/>
              <a:gd name="adj3" fmla="val 16667"/>
            </a:avLst>
          </a:prstGeom>
          <a:solidFill>
            <a:schemeClr val="tx2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none" anchor="ctr"/>
          <a:lstStyle/>
          <a:p>
            <a:pPr marL="384175" indent="-384175" algn="ctr" defTabSz="903288" eaLnBrk="0" hangingPunct="0">
              <a:lnSpc>
                <a:spcPct val="90000"/>
              </a:lnSpc>
              <a:buClr>
                <a:srgbClr val="F6BF69"/>
              </a:buClr>
              <a:defRPr/>
            </a:pPr>
            <a:endParaRPr lang="en-US"/>
          </a:p>
        </p:txBody>
      </p:sp>
      <p:sp>
        <p:nvSpPr>
          <p:cNvPr id="63" name="TextBox 14"/>
          <p:cNvSpPr txBox="1">
            <a:spLocks noChangeArrowheads="1"/>
          </p:cNvSpPr>
          <p:nvPr/>
        </p:nvSpPr>
        <p:spPr bwMode="auto">
          <a:xfrm>
            <a:off x="9466804" y="1707026"/>
            <a:ext cx="1443037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buClr>
                <a:srgbClr val="F6BF69"/>
              </a:buClr>
              <a:buFont typeface="Monotype Sorts"/>
              <a:buNone/>
            </a:pP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סרגל כלים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ounded Rectangular Callout 63"/>
          <p:cNvSpPr/>
          <p:nvPr/>
        </p:nvSpPr>
        <p:spPr bwMode="auto">
          <a:xfrm>
            <a:off x="9536846" y="2329840"/>
            <a:ext cx="1153180" cy="525175"/>
          </a:xfrm>
          <a:prstGeom prst="wedgeRoundRectCallout">
            <a:avLst>
              <a:gd name="adj1" fmla="val -86933"/>
              <a:gd name="adj2" fmla="val -114839"/>
              <a:gd name="adj3" fmla="val 16667"/>
            </a:avLst>
          </a:prstGeom>
          <a:solidFill>
            <a:schemeClr val="tx2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none" anchor="ctr"/>
          <a:lstStyle/>
          <a:p>
            <a:pPr marL="384175" indent="-384175" algn="ctr" defTabSz="903288" eaLnBrk="0" hangingPunct="0">
              <a:lnSpc>
                <a:spcPct val="90000"/>
              </a:lnSpc>
              <a:buClr>
                <a:srgbClr val="F6BF69"/>
              </a:buClr>
              <a:defRPr/>
            </a:pPr>
            <a:endParaRPr lang="en-US"/>
          </a:p>
        </p:txBody>
      </p:sp>
      <p:sp>
        <p:nvSpPr>
          <p:cNvPr id="65" name="TextBox 14"/>
          <p:cNvSpPr txBox="1">
            <a:spLocks noChangeArrowheads="1"/>
          </p:cNvSpPr>
          <p:nvPr/>
        </p:nvSpPr>
        <p:spPr bwMode="auto">
          <a:xfrm>
            <a:off x="9446482" y="2328166"/>
            <a:ext cx="1333908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90000"/>
              </a:lnSpc>
              <a:buClr>
                <a:srgbClr val="F6BF69"/>
              </a:buClr>
            </a:pP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שורת תפריטי זירה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66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מסכי מחולל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18" descr="C:\Documents and Settings\DP25927\My Documents\מחולל 4\My Pictures\תלת מימד ותוכנת מחולל.jpg"/>
          <p:cNvPicPr>
            <a:picLocks noChangeAspect="1" noChangeArrowheads="1"/>
          </p:cNvPicPr>
          <p:nvPr/>
        </p:nvPicPr>
        <p:blipFill>
          <a:blip r:embed="rId2" cstate="print"/>
          <a:srcRect l="49973"/>
          <a:stretch>
            <a:fillRect/>
          </a:stretch>
        </p:blipFill>
        <p:spPr bwMode="auto">
          <a:xfrm>
            <a:off x="6904349" y="1648497"/>
            <a:ext cx="4173959" cy="349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8235244" y="959463"/>
            <a:ext cx="1512168" cy="513348"/>
          </a:xfrm>
          <a:prstGeom prst="roundRect">
            <a:avLst/>
          </a:prstGeom>
          <a:solidFill>
            <a:schemeClr val="tx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 smtClean="0"/>
              <a:t>2D</a:t>
            </a:r>
            <a:endParaRPr lang="he-IL" sz="2000" dirty="0"/>
          </a:p>
        </p:txBody>
      </p:sp>
      <p:pic>
        <p:nvPicPr>
          <p:cNvPr id="10" name="Picture 4" descr="G:\Projects\ISUF_Trainer\Graphics\הרצת תרגי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6843" y="1648497"/>
            <a:ext cx="4267141" cy="349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2874329" y="959463"/>
            <a:ext cx="1512168" cy="513348"/>
          </a:xfrm>
          <a:prstGeom prst="roundRect">
            <a:avLst/>
          </a:prstGeom>
          <a:solidFill>
            <a:schemeClr val="tx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 smtClean="0"/>
              <a:t>3D</a:t>
            </a:r>
            <a:endParaRPr lang="he-IL" sz="2000" dirty="0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0" y="5316988"/>
            <a:ext cx="11925828" cy="96908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1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D541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יש ללחוץ על גבי מפת הדו </a:t>
            </a:r>
            <a:r>
              <a:rPr lang="he-I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מימד</a:t>
            </a:r>
            <a:r>
              <a:rPr lang="he-I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ולאחר מכן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ctrl + E </a:t>
            </a:r>
            <a:r>
              <a:rPr lang="he-I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פעולה זו פורסת את כלל הישויות הנמצאות תחת </a:t>
            </a:r>
            <a:r>
              <a:rPr lang="he-I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האגרירציות</a:t>
            </a:r>
            <a:r>
              <a:rPr lang="he-I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196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שולחן עבודה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1899" y="1444503"/>
            <a:ext cx="8445501" cy="4292234"/>
            <a:chOff x="398779" y="1690688"/>
            <a:chExt cx="8445501" cy="4292234"/>
          </a:xfrm>
        </p:grpSpPr>
        <p:grpSp>
          <p:nvGrpSpPr>
            <p:cNvPr id="11" name="Group 10"/>
            <p:cNvGrpSpPr/>
            <p:nvPr/>
          </p:nvGrpSpPr>
          <p:grpSpPr>
            <a:xfrm>
              <a:off x="398779" y="1690688"/>
              <a:ext cx="6794501" cy="4292234"/>
              <a:chOff x="2247899" y="1854937"/>
              <a:chExt cx="5387975" cy="4292234"/>
            </a:xfrm>
          </p:grpSpPr>
          <p:pic>
            <p:nvPicPr>
              <p:cNvPr id="18" name="Picture 17">
                <a:hlinkClick r:id="rId2" action="ppaction://hlinkfile"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b="3665"/>
              <a:stretch/>
            </p:blipFill>
            <p:spPr bwMode="auto">
              <a:xfrm>
                <a:off x="2247899" y="1854937"/>
                <a:ext cx="5387975" cy="4292234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/>
            </p:spPr>
          </p:pic>
          <p:sp>
            <p:nvSpPr>
              <p:cNvPr id="19" name="Rectangle 18"/>
              <p:cNvSpPr/>
              <p:nvPr/>
            </p:nvSpPr>
            <p:spPr bwMode="auto">
              <a:xfrm rot="5400000">
                <a:off x="3239244" y="1974109"/>
                <a:ext cx="2762250" cy="3855938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marL="384175" indent="-384175" algn="ctr" defTabSz="903288" eaLnBrk="0" hangingPunct="0">
                  <a:lnSpc>
                    <a:spcPct val="90000"/>
                  </a:lnSpc>
                  <a:buClr>
                    <a:srgbClr val="F6BF69"/>
                  </a:buClr>
                  <a:buFont typeface="Monotype Sorts" pitchFamily="2" charset="2"/>
                  <a:buNone/>
                  <a:defRPr/>
                </a:pPr>
                <a:endParaRPr lang="en-US">
                  <a:cs typeface="Arial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 rot="5400000">
                <a:off x="5637113" y="3432178"/>
                <a:ext cx="2762250" cy="9398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marL="384175" indent="-384175" algn="ctr" defTabSz="903288" eaLnBrk="0" hangingPunct="0">
                  <a:lnSpc>
                    <a:spcPct val="90000"/>
                  </a:lnSpc>
                  <a:buClr>
                    <a:srgbClr val="F6BF69"/>
                  </a:buClr>
                  <a:buFont typeface="Monotype Sorts" pitchFamily="2" charset="2"/>
                  <a:buNone/>
                  <a:defRPr/>
                </a:pPr>
                <a:endParaRPr lang="en-US">
                  <a:cs typeface="Arial" pitchFamily="34" charset="0"/>
                </a:endParaRPr>
              </a:p>
            </p:txBody>
          </p:sp>
        </p:grpSp>
        <p:cxnSp>
          <p:nvCxnSpPr>
            <p:cNvPr id="21" name="Straight Arrow Connector 20"/>
            <p:cNvCxnSpPr/>
            <p:nvPr/>
          </p:nvCxnSpPr>
          <p:spPr>
            <a:xfrm flipV="1">
              <a:off x="3395980" y="2071503"/>
              <a:ext cx="5448300" cy="28520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0" idx="0"/>
            </p:cNvCxnSpPr>
            <p:nvPr/>
          </p:nvCxnSpPr>
          <p:spPr>
            <a:xfrm>
              <a:off x="7006978" y="3737829"/>
              <a:ext cx="1701024" cy="98977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1"/>
          <p:cNvSpPr>
            <a:spLocks noGrp="1"/>
          </p:cNvSpPr>
          <p:nvPr>
            <p:ph idx="1"/>
          </p:nvPr>
        </p:nvSpPr>
        <p:spPr>
          <a:xfrm>
            <a:off x="8678762" y="923617"/>
            <a:ext cx="3209678" cy="5334005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מפת </a:t>
            </a:r>
            <a:r>
              <a:rPr lang="he-I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הדו – ממד - מאפשרת לנהל את האימון, יצירת משימות לישויות ויצירת אובייקטים. </a:t>
            </a:r>
            <a:endParaRPr lang="he-IL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עץ כוחות – מאפשר גישה מהירה לישויות, הפעלת משימות, פקודות וכד'. בנוסף מציג את </a:t>
            </a:r>
            <a:r>
              <a:rPr lang="he-I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כמות </a:t>
            </a:r>
            <a:r>
              <a:rPr lang="he-I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הישויות </a:t>
            </a:r>
            <a:r>
              <a:rPr lang="he-I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האובייקטים </a:t>
            </a:r>
            <a:r>
              <a:rPr lang="he-I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הקיימים בתרגיל.</a:t>
            </a:r>
          </a:p>
        </p:txBody>
      </p:sp>
    </p:spTree>
    <p:extLst>
      <p:ext uri="{BB962C8B-B14F-4D97-AF65-F5344CB8AC3E}">
        <p14:creationId xmlns:p14="http://schemas.microsoft.com/office/powerpoint/2010/main" val="4756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פאנל עליון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9097197" y="1205642"/>
            <a:ext cx="2935082" cy="4897082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he-IL" sz="20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סרגל כלים:</a:t>
            </a:r>
          </a:p>
          <a:p>
            <a:pPr>
              <a:lnSpc>
                <a:spcPct val="150000"/>
              </a:lnSpc>
            </a:pPr>
            <a:r>
              <a:rPr lang="he-IL" sz="18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מאפיינים –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יפתח את טופס מאפייני התרגיל</a:t>
            </a:r>
          </a:p>
          <a:p>
            <a:pPr>
              <a:lnSpc>
                <a:spcPct val="150000"/>
              </a:lnSpc>
            </a:pPr>
            <a:r>
              <a:rPr lang="he-IL" sz="1800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מז"א</a:t>
            </a:r>
            <a:r>
              <a:rPr lang="he-IL" sz="18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 שינוי נראות (גשם, ערפל וכד)</a:t>
            </a:r>
          </a:p>
          <a:p>
            <a:pPr>
              <a:lnSpc>
                <a:spcPct val="150000"/>
              </a:lnSpc>
            </a:pPr>
            <a:r>
              <a:rPr lang="he-IL" sz="18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קשר – 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יפתח את </a:t>
            </a:r>
            <a:r>
              <a:rPr lang="he-IL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פנאל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הקשר להגדרת ערוצי קשר </a:t>
            </a:r>
          </a:p>
          <a:p>
            <a:pPr>
              <a:lnSpc>
                <a:spcPct val="150000"/>
              </a:lnSpc>
            </a:pPr>
            <a:r>
              <a:rPr lang="he-IL" sz="18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פאנל בקרת זמן – 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הסרה והעלאת פאנל בקרת זמן </a:t>
            </a:r>
          </a:p>
          <a:p>
            <a:pPr>
              <a:lnSpc>
                <a:spcPct val="150000"/>
              </a:lnSpc>
            </a:pPr>
            <a:r>
              <a:rPr lang="he-IL" sz="18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קיצור דרך – 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הסרה והעלאת סרגל קיצור דרך </a:t>
            </a:r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5328" y="1072662"/>
            <a:ext cx="9076595" cy="4706815"/>
            <a:chOff x="1295398" y="1046961"/>
            <a:chExt cx="8829676" cy="4820439"/>
          </a:xfrm>
        </p:grpSpPr>
        <p:pic>
          <p:nvPicPr>
            <p:cNvPr id="9" name="Picture 4" descr="G:\Projects\ISUF_Trainer\Graphics\הרצת תרגיל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71788" y="1754530"/>
              <a:ext cx="6246812" cy="4112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 bwMode="auto">
            <a:xfrm>
              <a:off x="3935190" y="1916681"/>
              <a:ext cx="5183410" cy="255019"/>
            </a:xfrm>
            <a:prstGeom prst="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384175" indent="-384175" algn="ctr" defTabSz="903288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  <a:defRPr/>
              </a:pPr>
              <a:endParaRPr lang="en-US">
                <a:cs typeface="Arial" pitchFamily="34" charset="0"/>
              </a:endParaRPr>
            </a:p>
          </p:txBody>
        </p:sp>
        <p:cxnSp>
          <p:nvCxnSpPr>
            <p:cNvPr id="11" name="Straight Connector 10"/>
            <p:cNvCxnSpPr>
              <a:stCxn id="10" idx="1"/>
            </p:cNvCxnSpPr>
            <p:nvPr/>
          </p:nvCxnSpPr>
          <p:spPr bwMode="auto">
            <a:xfrm flipH="1" flipV="1">
              <a:off x="2209800" y="1307307"/>
              <a:ext cx="1725390" cy="73688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95399" y="1059656"/>
              <a:ext cx="8829675" cy="2476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7531960" y="1059657"/>
              <a:ext cx="891604" cy="259686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07201" y="1046962"/>
              <a:ext cx="724758" cy="273040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30800" y="1046961"/>
              <a:ext cx="627713" cy="272381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95398" y="1053309"/>
              <a:ext cx="960517" cy="266034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55915" y="1046961"/>
              <a:ext cx="1233474" cy="272381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4772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קיצורי דרך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8" name="Content Placeholder 1"/>
          <p:cNvSpPr>
            <a:spLocks noGrp="1"/>
          </p:cNvSpPr>
          <p:nvPr>
            <p:ph idx="1"/>
          </p:nvPr>
        </p:nvSpPr>
        <p:spPr>
          <a:xfrm>
            <a:off x="9010534" y="951577"/>
            <a:ext cx="3073400" cy="5334005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0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קיצורי דרך:</a:t>
            </a:r>
          </a:p>
          <a:p>
            <a:pPr>
              <a:lnSpc>
                <a:spcPct val="150000"/>
              </a:lnSpc>
            </a:pPr>
            <a:r>
              <a:rPr lang="he-IL" sz="18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בנק תרחישים, בנק תרגילים, תרגילי רשת – 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 גישה לחלונות בחירת התרחישים. (לא רלוונטי)</a:t>
            </a:r>
          </a:p>
          <a:p>
            <a:pPr>
              <a:lnSpc>
                <a:spcPct val="150000"/>
              </a:lnSpc>
            </a:pPr>
            <a:r>
              <a:rPr lang="he-IL" sz="18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מיפוי סד"כ –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XXXXXXXXXX</a:t>
            </a:r>
            <a:endParaRPr lang="he-IL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מפת אתר – 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 תצוגת כיתה ושיוך אמצעים.</a:t>
            </a:r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G:\Projects\ISUF_Trainer\Graphics\הרצת תרגיל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5572" y="1435131"/>
            <a:ext cx="6246812" cy="411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768235" y="1222961"/>
            <a:ext cx="1557337" cy="4422775"/>
            <a:chOff x="330085" y="1649454"/>
            <a:chExt cx="1557337" cy="4422775"/>
          </a:xfrm>
        </p:grpSpPr>
        <p:grpSp>
          <p:nvGrpSpPr>
            <p:cNvPr id="20" name="Group 20"/>
            <p:cNvGrpSpPr>
              <a:grpSpLocks/>
            </p:cNvGrpSpPr>
            <p:nvPr/>
          </p:nvGrpSpPr>
          <p:grpSpPr bwMode="auto">
            <a:xfrm>
              <a:off x="330085" y="1649454"/>
              <a:ext cx="746125" cy="4422775"/>
              <a:chOff x="838200" y="860425"/>
              <a:chExt cx="745773" cy="4422775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5655" y="860425"/>
                <a:ext cx="725145" cy="44005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2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38200" y="4533900"/>
                <a:ext cx="745773" cy="7493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</p:grpSp>
        <p:cxnSp>
          <p:nvCxnSpPr>
            <p:cNvPr id="23" name="Straight Connector 22"/>
            <p:cNvCxnSpPr/>
            <p:nvPr/>
          </p:nvCxnSpPr>
          <p:spPr>
            <a:xfrm flipH="1" flipV="1">
              <a:off x="1073035" y="1649454"/>
              <a:ext cx="814387" cy="672704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1090498" y="4266277"/>
              <a:ext cx="796924" cy="1805952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1353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ציר זמן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7583697" y="790951"/>
            <a:ext cx="4276725" cy="5334005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0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בקרת זמן-  </a:t>
            </a:r>
          </a:p>
          <a:p>
            <a:pPr>
              <a:lnSpc>
                <a:spcPct val="150000"/>
              </a:lnSpc>
            </a:pPr>
            <a:r>
              <a:rPr lang="he-IL" sz="19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הקטנה/הגדלת רזולוציה : </a:t>
            </a:r>
          </a:p>
          <a:p>
            <a:pPr lvl="1">
              <a:lnSpc>
                <a:spcPct val="15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 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תצוגות </a:t>
            </a: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שונות של ציר הזמן</a:t>
            </a:r>
          </a:p>
          <a:p>
            <a:pPr>
              <a:lnSpc>
                <a:spcPct val="150000"/>
              </a:lnSpc>
            </a:pPr>
            <a:r>
              <a:rPr lang="he-IL" sz="18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ניגון- תחילת האימון</a:t>
            </a:r>
            <a:endParaRPr lang="he-IL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9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שעון זמן תרגיל: </a:t>
            </a:r>
          </a:p>
          <a:p>
            <a:pPr lvl="1">
              <a:lnSpc>
                <a:spcPct val="15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 שתי אפשרויות תצוגה</a:t>
            </a:r>
          </a:p>
          <a:p>
            <a:pPr lvl="1">
              <a:lnSpc>
                <a:spcPct val="15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שעון – שעה סימולטנית </a:t>
            </a:r>
          </a:p>
          <a:p>
            <a:pPr lvl="1">
              <a:lnSpc>
                <a:spcPct val="15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ש+ - משך זמן התרגיל </a:t>
            </a:r>
          </a:p>
          <a:p>
            <a:pPr>
              <a:lnSpc>
                <a:spcPct val="150000"/>
              </a:lnSpc>
            </a:pPr>
            <a:r>
              <a:rPr lang="he-IL" sz="19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מכפיל זמן - </a:t>
            </a:r>
          </a:p>
          <a:p>
            <a:pPr lvl="1">
              <a:lnSpc>
                <a:spcPct val="150000"/>
              </a:lnSpc>
            </a:pPr>
            <a:r>
              <a:rPr lang="he-IL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 ניגון התרגיל בקפיצות זמן.</a:t>
            </a:r>
          </a:p>
          <a:p>
            <a:pPr>
              <a:lnSpc>
                <a:spcPct val="150000"/>
              </a:lnSpc>
            </a:pPr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5984145" y="4253830"/>
            <a:ext cx="1599552" cy="62871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56376" y="4278379"/>
            <a:ext cx="1480021" cy="58343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29"/>
          <p:cNvGrpSpPr>
            <a:grpSpLocks/>
          </p:cNvGrpSpPr>
          <p:nvPr/>
        </p:nvGrpSpPr>
        <p:grpSpPr bwMode="auto">
          <a:xfrm>
            <a:off x="362784" y="4808238"/>
            <a:ext cx="7635478" cy="1078579"/>
            <a:chOff x="0" y="2284578"/>
            <a:chExt cx="9001496" cy="1305377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2284578"/>
              <a:ext cx="9001496" cy="13053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" name="Oval 28"/>
            <p:cNvSpPr>
              <a:spLocks noChangeArrowheads="1"/>
            </p:cNvSpPr>
            <p:nvPr/>
          </p:nvSpPr>
          <p:spPr bwMode="auto">
            <a:xfrm>
              <a:off x="2208810" y="2458193"/>
              <a:ext cx="166255" cy="166254"/>
            </a:xfrm>
            <a:prstGeom prst="ellipse">
              <a:avLst/>
            </a:prstGeom>
            <a:solidFill>
              <a:srgbClr val="00B05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384175" indent="-384175" defTabSz="903288"/>
              <a:endParaRPr lang="en-US"/>
            </a:p>
          </p:txBody>
        </p:sp>
      </p:grpSp>
      <p:pic>
        <p:nvPicPr>
          <p:cNvPr id="25" name="Picture 5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b="3665"/>
          <a:stretch/>
        </p:blipFill>
        <p:spPr bwMode="auto">
          <a:xfrm>
            <a:off x="1581340" y="1029090"/>
            <a:ext cx="4817368" cy="320481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35784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6405" y="5936221"/>
            <a:ext cx="2947596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>NASDAQ: ESLT  |  www.elbitsystems.com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/>
            </a:r>
            <a:b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</a:br>
            <a:endParaRPr lang="he-IL" sz="1000" b="1" dirty="0">
              <a:solidFill>
                <a:srgbClr val="FFFFFF">
                  <a:lumMod val="50000"/>
                </a:srgbClr>
              </a:solidFill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6"/>
            <a:ext cx="12192000" cy="6857999"/>
          </a:xfrm>
        </p:spPr>
        <p:txBody>
          <a:bodyPr>
            <a:normAutofit/>
          </a:bodyPr>
          <a:lstStyle/>
          <a:p>
            <a:r>
              <a:rPr lang="he-IL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פונקציות במערכת</a:t>
            </a:r>
            <a: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/>
            </a:r>
            <a:b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</a:br>
            <a:endParaRPr lang="en-US" dirty="0">
              <a:ln>
                <a:solidFill>
                  <a:schemeClr val="accent4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165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תפריט יצירה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57257" y="1335314"/>
            <a:ext cx="5652711" cy="4904920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spcBef>
                <a:spcPct val="0"/>
              </a:spcBef>
              <a:buSzPct val="200000"/>
              <a:buNone/>
            </a:pPr>
            <a:r>
              <a:rPr lang="he-I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j-ea"/>
                <a:cs typeface="Calibri" panose="020F0502020204030204" pitchFamily="34" charset="0"/>
              </a:rPr>
              <a:t>את תפריט יצירה נפתח בלחיצה על כפתור ימני בעכבר ולאחר מכן לחיצה על יצירה.</a:t>
            </a:r>
          </a:p>
          <a:p>
            <a:pPr marL="457200" lvl="1" indent="0" defTabSz="914354">
              <a:spcBef>
                <a:spcPct val="0"/>
              </a:spcBef>
              <a:buSzPct val="200000"/>
              <a:buNone/>
            </a:pPr>
            <a:r>
              <a: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j-ea"/>
                <a:cs typeface="Calibri" panose="020F0502020204030204" pitchFamily="34" charset="0"/>
              </a:rPr>
              <a:t>לאחר פתיחת החלון נוכל לבחור מה ליצור:</a:t>
            </a:r>
          </a:p>
          <a:p>
            <a:pPr marL="457200" lvl="1" indent="0" defTabSz="914354">
              <a:spcBef>
                <a:spcPct val="0"/>
              </a:spcBef>
              <a:buSzPct val="200000"/>
              <a:buNone/>
            </a:pPr>
            <a:endParaRPr lang="he-IL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ea typeface="+mj-ea"/>
              <a:cs typeface="Calibri" panose="020F0502020204030204" pitchFamily="34" charset="0"/>
            </a:endParaRPr>
          </a:p>
          <a:p>
            <a:pPr marL="914400" lvl="2" indent="0" defTabSz="914354">
              <a:spcBef>
                <a:spcPct val="0"/>
              </a:spcBef>
              <a:buSzPct val="200000"/>
              <a:buNone/>
            </a:pPr>
            <a:r>
              <a:rPr lang="he-I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j-ea"/>
                <a:cs typeface="Calibri" panose="020F0502020204030204" pitchFamily="34" charset="0"/>
              </a:rPr>
              <a:t>ישות</a:t>
            </a:r>
          </a:p>
          <a:p>
            <a:pPr marL="914400" lvl="2" indent="0" defTabSz="914354">
              <a:spcBef>
                <a:spcPct val="0"/>
              </a:spcBef>
              <a:buSzPct val="200000"/>
              <a:buNone/>
            </a:pPr>
            <a:r>
              <a:rPr lang="he-I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j-ea"/>
                <a:cs typeface="Calibri" panose="020F0502020204030204" pitchFamily="34" charset="0"/>
              </a:rPr>
              <a:t>יצירה של ישות כל שהיא (דמות או כלי, כוחותינו (או אויב).</a:t>
            </a:r>
          </a:p>
          <a:p>
            <a:pPr marL="914400" lvl="2" indent="0" defTabSz="914354">
              <a:spcBef>
                <a:spcPct val="0"/>
              </a:spcBef>
              <a:buSzPct val="200000"/>
              <a:buNone/>
            </a:pPr>
            <a:r>
              <a:rPr lang="he-I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j-ea"/>
                <a:cs typeface="Calibri" panose="020F0502020204030204" pitchFamily="34" charset="0"/>
              </a:rPr>
              <a:t>אובייקטי</a:t>
            </a:r>
            <a:r>
              <a:rPr lang="he-I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j-ea"/>
                <a:cs typeface="Calibri" panose="020F0502020204030204" pitchFamily="34" charset="0"/>
              </a:rPr>
              <a:t> שליטה:</a:t>
            </a:r>
          </a:p>
          <a:p>
            <a:pPr marL="914400" lvl="2" indent="0" defTabSz="914354">
              <a:spcBef>
                <a:spcPct val="0"/>
              </a:spcBef>
              <a:buSzPct val="200000"/>
              <a:buNone/>
            </a:pPr>
            <a:r>
              <a:rPr lang="he-I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j-ea"/>
                <a:cs typeface="Calibri" panose="020F0502020204030204" pitchFamily="34" charset="0"/>
              </a:rPr>
              <a:t>נתיבים.</a:t>
            </a:r>
          </a:p>
          <a:p>
            <a:pPr marL="914400" lvl="2" indent="0" defTabSz="914354">
              <a:spcBef>
                <a:spcPct val="0"/>
              </a:spcBef>
              <a:buSzPct val="200000"/>
              <a:buNone/>
            </a:pPr>
            <a:r>
              <a:rPr lang="he-I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j-ea"/>
                <a:cs typeface="Calibri" panose="020F0502020204030204" pitchFamily="34" charset="0"/>
              </a:rPr>
              <a:t>מטענים</a:t>
            </a:r>
          </a:p>
          <a:p>
            <a:pPr marL="914400" lvl="2" indent="0" defTabSz="914354">
              <a:spcBef>
                <a:spcPct val="0"/>
              </a:spcBef>
              <a:buSzPct val="200000"/>
              <a:buNone/>
            </a:pPr>
            <a:r>
              <a:rPr lang="he-I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j-ea"/>
                <a:cs typeface="Calibri" panose="020F0502020204030204" pitchFamily="34" charset="0"/>
              </a:rPr>
              <a:t>אפקטי</a:t>
            </a:r>
            <a:r>
              <a:rPr lang="he-I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j-ea"/>
                <a:cs typeface="Calibri" panose="020F0502020204030204" pitchFamily="34" charset="0"/>
              </a:rPr>
              <a:t> שטח</a:t>
            </a:r>
            <a:endParaRPr lang="he-IL" sz="24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" r="27488"/>
          <a:stretch>
            <a:fillRect/>
          </a:stretch>
        </p:blipFill>
        <p:spPr bwMode="auto">
          <a:xfrm>
            <a:off x="838200" y="1335314"/>
            <a:ext cx="5417487" cy="4833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7254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משימות לישות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8773" y="1065893"/>
            <a:ext cx="8559800" cy="51673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e-IL" dirty="0"/>
              <a:t>תפריט זה נפתח כאשר לוחצים בכפתור ימני של העכבר על הישות.</a:t>
            </a:r>
          </a:p>
          <a:p>
            <a:pPr marL="0" indent="0">
              <a:buNone/>
            </a:pPr>
            <a:r>
              <a:rPr lang="he-IL" dirty="0" smtClean="0"/>
              <a:t>בתפריט </a:t>
            </a:r>
            <a:r>
              <a:rPr lang="he-IL" dirty="0"/>
              <a:t>זה </a:t>
            </a:r>
            <a:r>
              <a:rPr lang="he-IL" dirty="0" smtClean="0"/>
              <a:t>קיימות </a:t>
            </a:r>
            <a:r>
              <a:rPr lang="he-IL" dirty="0"/>
              <a:t>רק הפעולות האפשרויות לישות.</a:t>
            </a:r>
          </a:p>
          <a:p>
            <a:r>
              <a:rPr lang="he-IL" dirty="0"/>
              <a:t>	פעולות עיקריות: </a:t>
            </a:r>
          </a:p>
          <a:p>
            <a:pPr lvl="1"/>
            <a:r>
              <a:rPr lang="he-IL" dirty="0"/>
              <a:t>"הבט על"- להביט מנקודת מבט נוכחית לעבר הישות.</a:t>
            </a:r>
          </a:p>
          <a:p>
            <a:pPr lvl="1"/>
            <a:r>
              <a:rPr lang="he-IL" dirty="0"/>
              <a:t>"המתן"- פקודה לישות המבטלת כל פעולה שהישות מבצעת. לאחר פקודה </a:t>
            </a:r>
            <a:r>
              <a:rPr lang="he-IL" dirty="0" smtClean="0"/>
              <a:t>     זו </a:t>
            </a:r>
            <a:r>
              <a:rPr lang="he-IL" dirty="0"/>
              <a:t>נצטרך לבצע את כל שאר הפקודות ידנית.</a:t>
            </a:r>
          </a:p>
          <a:p>
            <a:pPr lvl="1"/>
            <a:r>
              <a:rPr lang="he-IL" dirty="0"/>
              <a:t>"הצמד ל"- הצמדות בתלת </a:t>
            </a:r>
            <a:r>
              <a:rPr lang="he-IL" dirty="0" err="1"/>
              <a:t>מימד</a:t>
            </a:r>
            <a:r>
              <a:rPr lang="he-IL" dirty="0"/>
              <a:t> לישות הנבחרת.</a:t>
            </a:r>
          </a:p>
          <a:p>
            <a:pPr lvl="1"/>
            <a:r>
              <a:rPr lang="he-IL" dirty="0"/>
              <a:t>"השמד"- השמדת הישות.</a:t>
            </a:r>
          </a:p>
          <a:p>
            <a:pPr lvl="1"/>
            <a:r>
              <a:rPr lang="he-IL" dirty="0"/>
              <a:t>"ירי מידי"- פקודה לביצוע ירי של ישות הנבחרת לעבר ישות אחרת.</a:t>
            </a:r>
          </a:p>
          <a:p>
            <a:pPr lvl="1"/>
            <a:r>
              <a:rPr lang="he-IL" dirty="0"/>
              <a:t>"מחק"- מחיקת הישות.</a:t>
            </a:r>
          </a:p>
          <a:p>
            <a:pPr lvl="1"/>
            <a:r>
              <a:rPr lang="he-IL" dirty="0"/>
              <a:t>"נוע ל"- פקודה לישות לנוע </a:t>
            </a:r>
            <a:r>
              <a:rPr lang="he-IL" dirty="0" err="1"/>
              <a:t>לנ.צ</a:t>
            </a:r>
            <a:r>
              <a:rPr lang="he-IL" dirty="0"/>
              <a:t>. שהוגדר או שיצרנו בזמן אמת מתפריט </a:t>
            </a:r>
            <a:endParaRPr lang="en-US" dirty="0" smtClean="0"/>
          </a:p>
          <a:p>
            <a:pPr lvl="1"/>
            <a:r>
              <a:rPr lang="he-IL" dirty="0" smtClean="0"/>
              <a:t>"</a:t>
            </a:r>
            <a:r>
              <a:rPr lang="he-IL" dirty="0"/>
              <a:t>נוע לאורך נתיב"- פקודה לישות לנוע לאורך נתיב שנבחר.</a:t>
            </a:r>
          </a:p>
          <a:p>
            <a:pPr lvl="1"/>
            <a:r>
              <a:rPr lang="he-IL" dirty="0"/>
              <a:t>"נוע למיקום"- פקודה לישות לנוע למיקום שנבחר.</a:t>
            </a:r>
          </a:p>
          <a:p>
            <a:pPr lvl="1"/>
            <a:r>
              <a:rPr lang="he-IL" dirty="0"/>
              <a:t>"שחזר"- שחזור ישות שהושמדה.</a:t>
            </a:r>
          </a:p>
          <a:p>
            <a:pPr lvl="1"/>
            <a:r>
              <a:rPr lang="he-IL" dirty="0"/>
              <a:t>"תנאי פתיחה באש"- הגדרת ברירת המחדל לירי של הישות.</a:t>
            </a:r>
          </a:p>
          <a:p>
            <a:pPr lvl="1"/>
            <a:endParaRPr lang="he-IL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" t="33806" r="79835" b="20439"/>
          <a:stretch/>
        </p:blipFill>
        <p:spPr>
          <a:xfrm>
            <a:off x="450850" y="1065893"/>
            <a:ext cx="3004830" cy="4863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7200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נוע </a:t>
            </a:r>
            <a:r>
              <a:rPr lang="he-IL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לנ.צ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06583204"/>
              </p:ext>
            </p:extLst>
          </p:nvPr>
        </p:nvGraphicFramePr>
        <p:xfrm>
          <a:off x="6207370" y="1160584"/>
          <a:ext cx="6916616" cy="531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91927" y="1833789"/>
            <a:ext cx="2959811" cy="3000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0270" y="1833789"/>
            <a:ext cx="4080548" cy="3000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019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תוכן עניינים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5" name="Left Arrow 4">
            <a:hlinkClick r:id="rId2" action="ppaction://hlinksldjump"/>
          </p:cNvPr>
          <p:cNvSpPr/>
          <p:nvPr/>
        </p:nvSpPr>
        <p:spPr>
          <a:xfrm>
            <a:off x="2233388" y="6286505"/>
            <a:ext cx="849085" cy="5715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>
                <a:solidFill>
                  <a:schemeClr val="accent4">
                    <a:lumMod val="50000"/>
                  </a:schemeClr>
                </a:solidFill>
              </a:rPr>
              <a:t>חזרה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2946279"/>
              </p:ext>
            </p:extLst>
          </p:nvPr>
        </p:nvGraphicFramePr>
        <p:xfrm>
          <a:off x="1" y="783777"/>
          <a:ext cx="12192004" cy="5502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3456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נוע לאורך נתיב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25114"/>
              </p:ext>
            </p:extLst>
          </p:nvPr>
        </p:nvGraphicFramePr>
        <p:xfrm>
          <a:off x="5937161" y="967939"/>
          <a:ext cx="8393299" cy="561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37449" y="1838520"/>
            <a:ext cx="2202877" cy="3927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7362" y="1825487"/>
            <a:ext cx="4792521" cy="3901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101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נוע למיקום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6486270"/>
              </p:ext>
            </p:extLst>
          </p:nvPr>
        </p:nvGraphicFramePr>
        <p:xfrm>
          <a:off x="5835561" y="824005"/>
          <a:ext cx="8393299" cy="561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28103" y="1388629"/>
            <a:ext cx="2926443" cy="3954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84686" y="1402350"/>
            <a:ext cx="3192655" cy="392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691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פטרל לאורך נתיב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6928339" y="1371600"/>
          <a:ext cx="5263662" cy="4309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91927" y="1833789"/>
            <a:ext cx="2959811" cy="3000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0270" y="1833789"/>
            <a:ext cx="4080548" cy="3000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636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כיוון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803177" y="1256166"/>
            <a:ext cx="2958713" cy="4947699"/>
          </a:xfrm>
        </p:spPr>
        <p:txBody>
          <a:bodyPr>
            <a:normAutofit lnSpcReduction="10000"/>
          </a:bodyPr>
          <a:lstStyle/>
          <a:p>
            <a:r>
              <a:rPr lang="he-IL" sz="1800" dirty="0" smtClean="0"/>
              <a:t>כיוון – כיוון הסתכלות של הישות (לפי אזימוט)</a:t>
            </a:r>
          </a:p>
          <a:p>
            <a:endParaRPr lang="he-IL" sz="1800" dirty="0"/>
          </a:p>
          <a:p>
            <a:pPr lvl="1"/>
            <a:r>
              <a:rPr lang="he-IL" sz="1800" dirty="0"/>
              <a:t>כיוון 0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pPr lvl="1"/>
            <a:r>
              <a:rPr lang="he-IL" sz="1800" dirty="0" smtClean="0"/>
              <a:t>כיוון </a:t>
            </a:r>
            <a:r>
              <a:rPr lang="he-IL" sz="1800" dirty="0"/>
              <a:t>270</a:t>
            </a:r>
          </a:p>
          <a:p>
            <a:endParaRPr lang="he-IL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760" y="1365664"/>
            <a:ext cx="3365177" cy="2364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1" name="Group 10"/>
          <p:cNvGrpSpPr/>
          <p:nvPr/>
        </p:nvGrpSpPr>
        <p:grpSpPr>
          <a:xfrm>
            <a:off x="4668004" y="1441869"/>
            <a:ext cx="3454296" cy="2288147"/>
            <a:chOff x="4406693" y="1181100"/>
            <a:chExt cx="3595688" cy="2498725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6693" y="1181100"/>
              <a:ext cx="3595688" cy="249872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29833" y="1509806"/>
              <a:ext cx="11557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1124" y="3838938"/>
            <a:ext cx="3532983" cy="24606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5" name="Group 14"/>
          <p:cNvGrpSpPr/>
          <p:nvPr/>
        </p:nvGrpSpPr>
        <p:grpSpPr>
          <a:xfrm>
            <a:off x="4729882" y="3845004"/>
            <a:ext cx="3436836" cy="2454631"/>
            <a:chOff x="4171362" y="3784932"/>
            <a:chExt cx="3581400" cy="2508250"/>
          </a:xfrm>
        </p:grpSpPr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71362" y="3784932"/>
              <a:ext cx="3581400" cy="2508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23319" y="4037706"/>
              <a:ext cx="1158875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993140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ירי </a:t>
            </a:r>
            <a:r>
              <a:rPr lang="he-IL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מיידי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271687"/>
              </p:ext>
            </p:extLst>
          </p:nvPr>
        </p:nvGraphicFramePr>
        <p:xfrm>
          <a:off x="5715001" y="817095"/>
          <a:ext cx="7830696" cy="5380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0293" y="2239867"/>
            <a:ext cx="3570678" cy="253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1836" y="1434950"/>
            <a:ext cx="3412721" cy="4144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1771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השמד\שחזר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296297" y="1349169"/>
            <a:ext cx="5652711" cy="490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D541"/>
              </a:buClr>
              <a:buFontTx/>
              <a:buChar char="˂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 smtClean="0"/>
              <a:t>השמד – הריגת הישות באופן מידי</a:t>
            </a:r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r>
              <a:rPr lang="he-IL" dirty="0" smtClean="0"/>
              <a:t>שחזר – החזרת ישות מושמדת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9246" y="1185309"/>
            <a:ext cx="3414173" cy="1869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9823" y="3242640"/>
            <a:ext cx="1573596" cy="301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295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7"/>
          <p:cNvSpPr>
            <a:spLocks noGrp="1"/>
          </p:cNvSpPr>
          <p:nvPr>
            <p:ph type="title"/>
          </p:nvPr>
        </p:nvSpPr>
        <p:spPr>
          <a:xfrm>
            <a:off x="3935185" y="154136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שיטוט חופשי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948396" y="952767"/>
            <a:ext cx="6006876" cy="5305261"/>
          </a:xfrm>
        </p:spPr>
        <p:txBody>
          <a:bodyPr>
            <a:normAutofit lnSpcReduction="10000"/>
          </a:bodyPr>
          <a:lstStyle/>
          <a:p>
            <a:r>
              <a:rPr lang="he-IL" sz="2600" dirty="0"/>
              <a:t>במסך תלת </a:t>
            </a:r>
            <a:r>
              <a:rPr lang="he-IL" sz="2600" dirty="0" err="1" smtClean="0"/>
              <a:t>מימד</a:t>
            </a:r>
            <a:r>
              <a:rPr lang="he-IL" sz="2600" dirty="0" smtClean="0"/>
              <a:t>, </a:t>
            </a:r>
            <a:r>
              <a:rPr lang="he-IL" sz="2600" dirty="0"/>
              <a:t>בלחיצה על שיטוט חופשי, נוכל לנוע בזירה לכל כיוון </a:t>
            </a:r>
            <a:r>
              <a:rPr lang="he-IL" sz="2600" dirty="0" smtClean="0"/>
              <a:t>ומיקום שנרצה.</a:t>
            </a:r>
          </a:p>
          <a:p>
            <a:pPr marL="457200" lvl="1" indent="0">
              <a:buNone/>
            </a:pPr>
            <a:r>
              <a:rPr lang="he-IL" dirty="0" smtClean="0"/>
              <a:t> </a:t>
            </a:r>
            <a:r>
              <a:rPr lang="he-IL" dirty="0"/>
              <a:t>נעשה זאת ע"י העכבר ומקשי </a:t>
            </a:r>
            <a:r>
              <a:rPr lang="he-IL" dirty="0" smtClean="0"/>
              <a:t>המקלדת:</a:t>
            </a:r>
          </a:p>
          <a:p>
            <a:pPr lvl="1"/>
            <a:r>
              <a:rPr lang="en-US" dirty="0" smtClean="0"/>
              <a:t>A  </a:t>
            </a:r>
            <a:r>
              <a:rPr lang="he-IL" dirty="0" smtClean="0"/>
              <a:t> </a:t>
            </a:r>
            <a:r>
              <a:rPr lang="en-US" dirty="0" smtClean="0"/>
              <a:t>-</a:t>
            </a:r>
            <a:r>
              <a:rPr lang="he-IL" dirty="0" smtClean="0"/>
              <a:t> קדימה          * - </a:t>
            </a:r>
            <a:r>
              <a:rPr lang="he-IL" dirty="0"/>
              <a:t>זום </a:t>
            </a:r>
            <a:r>
              <a:rPr lang="en-US" dirty="0"/>
              <a:t>IN</a:t>
            </a:r>
          </a:p>
          <a:p>
            <a:pPr lvl="1"/>
            <a:r>
              <a:rPr lang="en-US" dirty="0" smtClean="0"/>
              <a:t> - Z </a:t>
            </a:r>
            <a:r>
              <a:rPr lang="he-IL" dirty="0"/>
              <a:t>אחורה          </a:t>
            </a:r>
            <a:r>
              <a:rPr lang="he-IL" dirty="0" smtClean="0"/>
              <a:t>/ - זום </a:t>
            </a:r>
            <a:r>
              <a:rPr lang="en-US" dirty="0"/>
              <a:t>OUT</a:t>
            </a:r>
          </a:p>
          <a:p>
            <a:pPr lvl="1"/>
            <a:endParaRPr lang="en-US" dirty="0"/>
          </a:p>
          <a:p>
            <a:r>
              <a:rPr lang="he-IL" sz="2600" dirty="0" smtClean="0"/>
              <a:t>עצירה </a:t>
            </a:r>
            <a:r>
              <a:rPr lang="he-IL" sz="2600" dirty="0"/>
              <a:t>– קליק ימני על </a:t>
            </a:r>
            <a:r>
              <a:rPr lang="he-IL" sz="2600" dirty="0" smtClean="0"/>
              <a:t>העכבר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he-IL" sz="2600" dirty="0" smtClean="0"/>
              <a:t>שיטוט </a:t>
            </a:r>
            <a:r>
              <a:rPr lang="he-IL" sz="2600" dirty="0"/>
              <a:t>חופשי- משמש אותנו בכמה מצבים:</a:t>
            </a:r>
          </a:p>
          <a:p>
            <a:pPr lvl="1"/>
            <a:r>
              <a:rPr lang="he-IL" dirty="0"/>
              <a:t>מיקום ישויות.</a:t>
            </a:r>
          </a:p>
          <a:p>
            <a:pPr lvl="1"/>
            <a:r>
              <a:rPr lang="he-IL" dirty="0"/>
              <a:t>הצגת כלל הישויות והמיקום העצמי ביחס לשטח.</a:t>
            </a:r>
          </a:p>
          <a:p>
            <a:pPr lvl="1"/>
            <a:r>
              <a:rPr lang="he-IL" dirty="0"/>
              <a:t>הצגת מרחב הלחימה למתאמן.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pic>
        <p:nvPicPr>
          <p:cNvPr id="10" name="Picture 9" descr="\\esl\dfs\Simshare\Simulators_ground\BARAK (Ground forces)\שלב ב - מרס, תצפיתניות, 1.2, שמיים וארץ\מרס\מסמכי עבודה\Docs&amp;Training\print screens\tilt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36" y="1389948"/>
            <a:ext cx="4697868" cy="4430897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2729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6405" y="5936221"/>
            <a:ext cx="2947596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>NASDAQ: ESLT  |  www.elbitsystems.com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/>
            </a:r>
            <a:b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</a:br>
            <a:endParaRPr lang="he-IL" sz="1000" b="1" dirty="0">
              <a:solidFill>
                <a:srgbClr val="FFFFFF">
                  <a:lumMod val="50000"/>
                </a:srgbClr>
              </a:solidFill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6"/>
            <a:ext cx="12192000" cy="6857999"/>
          </a:xfrm>
        </p:spPr>
        <p:txBody>
          <a:bodyPr>
            <a:normAutofit/>
          </a:bodyPr>
          <a:lstStyle/>
          <a:p>
            <a:r>
              <a:rPr lang="he-IL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חזרה כללית </a:t>
            </a:r>
            <a:r>
              <a:rPr lang="he-IL" dirty="0" err="1" smtClean="0">
                <a:ln>
                  <a:solidFill>
                    <a:schemeClr val="accent4">
                      <a:lumMod val="75000"/>
                    </a:schemeClr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ורענון</a:t>
            </a:r>
            <a: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/>
            </a:r>
            <a:b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</a:br>
            <a:endParaRPr lang="en-US" dirty="0">
              <a:ln>
                <a:solidFill>
                  <a:schemeClr val="accent4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1724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820885" y="131861"/>
            <a:ext cx="8371115" cy="692151"/>
          </a:xfrm>
        </p:spPr>
        <p:txBody>
          <a:bodyPr>
            <a:noAutofit/>
          </a:bodyPr>
          <a:lstStyle/>
          <a:p>
            <a:pPr algn="r"/>
            <a:r>
              <a:rPr lang="he-IL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מבנה </a:t>
            </a: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המאמן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24" name="תמונה 7">
            <a:extLst>
              <a:ext uri="{FF2B5EF4-FFF2-40B4-BE49-F238E27FC236}">
                <a16:creationId xmlns:a16="http://schemas.microsoft.com/office/drawing/2014/main" id="{46EEA671-C685-447D-9DA0-EAF83923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051" y="960471"/>
            <a:ext cx="9326990" cy="52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34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מחשבים ותוכנות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5" name="Left Arrow 4">
            <a:hlinkClick r:id="rId2" action="ppaction://hlinksldjump"/>
          </p:cNvPr>
          <p:cNvSpPr/>
          <p:nvPr/>
        </p:nvSpPr>
        <p:spPr>
          <a:xfrm>
            <a:off x="2233388" y="6286505"/>
            <a:ext cx="849085" cy="5715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>
                <a:solidFill>
                  <a:schemeClr val="accent4">
                    <a:lumMod val="50000"/>
                  </a:schemeClr>
                </a:solidFill>
              </a:rPr>
              <a:t>חזרה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7" name="טבלה 2">
            <a:extLst>
              <a:ext uri="{FF2B5EF4-FFF2-40B4-BE49-F238E27FC236}">
                <a16:creationId xmlns:a16="http://schemas.microsoft.com/office/drawing/2014/main" id="{033DA8FC-1DED-43C2-AEAF-C32F738C9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23141"/>
              </p:ext>
            </p:extLst>
          </p:nvPr>
        </p:nvGraphicFramePr>
        <p:xfrm>
          <a:off x="3294940" y="1721297"/>
          <a:ext cx="6019216" cy="3836182"/>
        </p:xfrm>
        <a:graphic>
          <a:graphicData uri="http://schemas.openxmlformats.org/drawingml/2006/table">
            <a:tbl>
              <a:tblPr rtl="1" firstRow="1" bandRow="1">
                <a:tableStyleId>{2A488322-F2BA-4B5B-9748-0D474271808F}</a:tableStyleId>
              </a:tblPr>
              <a:tblGrid>
                <a:gridCol w="3009608">
                  <a:extLst>
                    <a:ext uri="{9D8B030D-6E8A-4147-A177-3AD203B41FA5}">
                      <a16:colId xmlns:a16="http://schemas.microsoft.com/office/drawing/2014/main" val="3884903305"/>
                    </a:ext>
                  </a:extLst>
                </a:gridCol>
                <a:gridCol w="3009608">
                  <a:extLst>
                    <a:ext uri="{9D8B030D-6E8A-4147-A177-3AD203B41FA5}">
                      <a16:colId xmlns:a16="http://schemas.microsoft.com/office/drawing/2014/main" val="1721885808"/>
                    </a:ext>
                  </a:extLst>
                </a:gridCol>
              </a:tblGrid>
              <a:tr h="548026">
                <a:tc>
                  <a:txBody>
                    <a:bodyPr/>
                    <a:lstStyle/>
                    <a:p>
                      <a:pPr algn="ctr" rtl="1"/>
                      <a:r>
                        <a:rPr lang="he-IL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מחשב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תוכנה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796735"/>
                  </a:ext>
                </a:extLst>
              </a:tr>
              <a:tr h="54802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DC1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 err="1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DBserver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1992559"/>
                  </a:ext>
                </a:extLst>
              </a:tr>
              <a:tr h="548026">
                <a:tc>
                  <a:txBody>
                    <a:bodyPr/>
                    <a:lstStyle/>
                    <a:p>
                      <a:pPr algn="ctr" rtl="1"/>
                      <a:r>
                        <a:rPr lang="he-IL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מגש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UAV Flight Station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5998180"/>
                  </a:ext>
                </a:extLst>
              </a:tr>
              <a:tr h="54802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מחולל / </a:t>
                      </a:r>
                      <a:r>
                        <a:rPr lang="en-US" sz="2400" dirty="0" err="1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TViewBarak</a:t>
                      </a: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 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3807577"/>
                  </a:ext>
                </a:extLst>
              </a:tr>
              <a:tr h="54802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INST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Instructor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15040465"/>
                  </a:ext>
                </a:extLst>
              </a:tr>
              <a:tr h="54802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IGS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 err="1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TViewBarak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8303250"/>
                  </a:ext>
                </a:extLst>
              </a:tr>
              <a:tr h="54802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STU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 err="1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SimEngine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1883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654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6405" y="5936221"/>
            <a:ext cx="2947596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>NASDAQ: ESLT  |  www.elbitsystems.com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/>
            </a:r>
            <a:b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</a:br>
            <a:endParaRPr lang="he-IL" sz="1000" b="1" dirty="0">
              <a:solidFill>
                <a:srgbClr val="FFFFFF">
                  <a:lumMod val="50000"/>
                </a:srgbClr>
              </a:solidFill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6"/>
            <a:ext cx="12192000" cy="6857999"/>
          </a:xfrm>
        </p:spPr>
        <p:txBody>
          <a:bodyPr>
            <a:normAutofit/>
          </a:bodyPr>
          <a:lstStyle/>
          <a:p>
            <a:r>
              <a:rPr lang="he-IL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עקרון פעולת המערכת</a:t>
            </a:r>
            <a: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/>
            </a:r>
            <a:b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</a:br>
            <a:endParaRPr lang="en-US" dirty="0">
              <a:ln>
                <a:solidFill>
                  <a:schemeClr val="accent4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7348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עקרון פעולת המאמן – מחולל זירה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5" name="Left Arrow 4">
            <a:hlinkClick r:id="rId2" action="ppaction://hlinksldjump"/>
          </p:cNvPr>
          <p:cNvSpPr/>
          <p:nvPr/>
        </p:nvSpPr>
        <p:spPr>
          <a:xfrm>
            <a:off x="2233388" y="6286505"/>
            <a:ext cx="849085" cy="5715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>
                <a:solidFill>
                  <a:schemeClr val="accent4">
                    <a:lumMod val="50000"/>
                  </a:schemeClr>
                </a:solidFill>
              </a:rPr>
              <a:t>חזרה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043873" y="4588625"/>
            <a:ext cx="2194935" cy="136722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434C5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3.תחקור:</a:t>
            </a:r>
            <a:endParaRPr lang="he-IL" b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בשלב זה נשחזר את האימון שנערך, </a:t>
            </a:r>
            <a:r>
              <a:rPr lang="he-IL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על </a:t>
            </a: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מנת להפיק לקחים ומסקנות.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43873" y="2867890"/>
            <a:ext cx="2194935" cy="133392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434C5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2.הרצת </a:t>
            </a:r>
            <a:r>
              <a:rPr lang="he-IL" b="1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תרגיל:</a:t>
            </a:r>
            <a:endParaRPr lang="he-IL" b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בשלב זה נשייך את עמדות המתאמנים לעמדת המדריך, ונפעיל את התרגיל.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043873" y="1271441"/>
            <a:ext cx="2194934" cy="116221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434C5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הכנת תרחיש:</a:t>
            </a:r>
          </a:p>
          <a:p>
            <a:pPr algn="ctr"/>
            <a:r>
              <a:rPr lang="he-IL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בשלב </a:t>
            </a: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זה נבנה התרחיש שישמש כתרגיל לאימון.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141" y="1271441"/>
            <a:ext cx="6742456" cy="465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265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6405" y="5936221"/>
            <a:ext cx="2947596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>NASDAQ: ESLT  |  www.elbitsystems.com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  <a:t/>
            </a:r>
            <a:br>
              <a:rPr lang="en-US" sz="1400" b="1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</a:rPr>
            </a:br>
            <a:endParaRPr lang="he-IL" sz="1000" b="1" dirty="0">
              <a:solidFill>
                <a:srgbClr val="FFFFFF">
                  <a:lumMod val="50000"/>
                </a:srgbClr>
              </a:solidFill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6"/>
            <a:ext cx="12192000" cy="6857999"/>
          </a:xfrm>
        </p:spPr>
        <p:txBody>
          <a:bodyPr>
            <a:normAutofit/>
          </a:bodyPr>
          <a:lstStyle/>
          <a:p>
            <a:r>
              <a:rPr lang="he-IL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מבנה מערכת מחולל זירה</a:t>
            </a:r>
            <a: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/>
            </a:r>
            <a:br>
              <a:rPr lang="he-IL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</a:br>
            <a:endParaRPr lang="en-US" dirty="0">
              <a:ln>
                <a:solidFill>
                  <a:schemeClr val="accent4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172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7"/>
          <p:cNvSpPr>
            <a:spLocks noGrp="1"/>
          </p:cNvSpPr>
          <p:nvPr>
            <p:ph type="title"/>
          </p:nvPr>
        </p:nvSpPr>
        <p:spPr>
          <a:xfrm>
            <a:off x="3935190" y="146962"/>
            <a:ext cx="8256815" cy="636815"/>
          </a:xfrm>
        </p:spPr>
        <p:txBody>
          <a:bodyPr>
            <a:noAutofit/>
          </a:bodyPr>
          <a:lstStyle/>
          <a:p>
            <a:pPr algn="r">
              <a:buSzPct val="200000"/>
            </a:pP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מא</a:t>
            </a:r>
            <a:r>
              <a:rPr lang="he-IL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פייני תרגיל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55" name="Left Arrow 54">
            <a:hlinkClick r:id="rId2" action="ppaction://hlinksldjump"/>
          </p:cNvPr>
          <p:cNvSpPr/>
          <p:nvPr/>
        </p:nvSpPr>
        <p:spPr>
          <a:xfrm>
            <a:off x="2212804" y="6286505"/>
            <a:ext cx="849085" cy="571500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חזרה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7858" y="1046656"/>
            <a:ext cx="10058400" cy="3416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defTabSz="914354" rtl="1">
              <a:lnSpc>
                <a:spcPct val="90000"/>
              </a:lnSpc>
              <a:spcBef>
                <a:spcPct val="0"/>
              </a:spcBef>
              <a:buSzPct val="200000"/>
            </a:pPr>
            <a:r>
              <a: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j-ea"/>
                <a:cs typeface="Calibri" panose="020F0502020204030204" pitchFamily="34" charset="0"/>
              </a:rPr>
              <a:t>לאחר לחיצה על אופן "הרצת תרגיל" יפתח טופס מאפייני התרגיל</a:t>
            </a:r>
            <a:endParaRPr lang="he-IL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917058" y="1565256"/>
            <a:ext cx="3456969" cy="4865432"/>
            <a:chOff x="6597888" y="1690688"/>
            <a:chExt cx="4199777" cy="5341383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32899" t="10661" r="32495" b="10608"/>
            <a:stretch>
              <a:fillRect/>
            </a:stretch>
          </p:blipFill>
          <p:spPr bwMode="auto">
            <a:xfrm>
              <a:off x="7867231" y="1690688"/>
              <a:ext cx="2930434" cy="5341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6625244" y="2003129"/>
              <a:ext cx="1390650" cy="34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597888" y="2421387"/>
              <a:ext cx="1418006" cy="178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625244" y="2885779"/>
              <a:ext cx="1390650" cy="292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625244" y="3387429"/>
              <a:ext cx="1390650" cy="35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625244" y="2612729"/>
              <a:ext cx="1390650" cy="5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625244" y="3104854"/>
              <a:ext cx="1390650" cy="73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6597888" y="3616030"/>
              <a:ext cx="1418006" cy="7453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625244" y="4149429"/>
              <a:ext cx="1390650" cy="781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597888" y="4428829"/>
              <a:ext cx="1418006" cy="1092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625244" y="5559630"/>
              <a:ext cx="1435100" cy="520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625244" y="6257629"/>
              <a:ext cx="1390650" cy="40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1"/>
          <p:cNvSpPr txBox="1">
            <a:spLocks/>
          </p:cNvSpPr>
          <p:nvPr/>
        </p:nvSpPr>
        <p:spPr>
          <a:xfrm>
            <a:off x="162122" y="1547131"/>
            <a:ext cx="6743677" cy="475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354" rtl="1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D541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he-IL" sz="15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שם תרחיש – </a:t>
            </a:r>
            <a:r>
              <a:rPr lang="he-IL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הינו קבוע כפי שנקרא בשלב הכנת התרחיש</a:t>
            </a:r>
          </a:p>
          <a:p>
            <a:pPr marL="342900" indent="-342900" algn="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he-IL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שם תרגיל – </a:t>
            </a:r>
            <a:r>
              <a:rPr lang="he-IL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משתנה מפעם לפעם, במידה ועולה התראה יש צורך בשינוי שם התרגיל </a:t>
            </a:r>
            <a:endParaRPr lang="he-IL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he-IL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צורת קרב, אזור גיאוגרפי מתאר תרחיש –</a:t>
            </a:r>
            <a:r>
              <a:rPr lang="he-IL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מידע בלבד, על התרחיש </a:t>
            </a:r>
            <a:endParaRPr lang="he-IL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he-IL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בסיס נתונים – </a:t>
            </a:r>
            <a:r>
              <a:rPr lang="he-IL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המפה עליה התרחיש בנוי </a:t>
            </a:r>
          </a:p>
          <a:p>
            <a:pPr marL="342900" indent="-342900" algn="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he-IL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מזג אוויר וסביבה – </a:t>
            </a:r>
            <a:r>
              <a:rPr lang="he-IL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משפיע על תנאי הראות בתרחיש </a:t>
            </a:r>
          </a:p>
          <a:p>
            <a:pPr marL="342900" indent="-342900" algn="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he-IL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שעת התחלת תרחיש – </a:t>
            </a:r>
            <a:r>
              <a:rPr lang="he-IL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לפי זמן סימולטני, משפיע על מצב השמש</a:t>
            </a:r>
          </a:p>
          <a:p>
            <a:pPr marL="342900" indent="-342900" algn="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he-IL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משך התרחיש – </a:t>
            </a:r>
            <a:r>
              <a:rPr lang="he-IL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משך הזמן בו התרחיש יכול לפעול, ולא אורך האימון </a:t>
            </a:r>
          </a:p>
          <a:p>
            <a:pPr marL="342900" indent="-342900" algn="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he-IL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אירועים מבצעים – </a:t>
            </a:r>
            <a:r>
              <a:rPr lang="he-IL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תיאור התרגיל, סוגי מתווים, והשתלשלות אירועים</a:t>
            </a:r>
          </a:p>
          <a:p>
            <a:pPr marL="342900" indent="-342900" algn="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he-IL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תיאור – </a:t>
            </a:r>
            <a:r>
              <a:rPr lang="he-IL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תאריך יצירה ושם בונה התרחיש </a:t>
            </a:r>
          </a:p>
          <a:p>
            <a:pPr marL="342900" indent="-342900" algn="r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he-IL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27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2561</TotalTime>
  <Words>842</Words>
  <Application>Microsoft Office PowerPoint</Application>
  <PresentationFormat>Widescreen</PresentationFormat>
  <Paragraphs>174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David</vt:lpstr>
      <vt:lpstr>Monotype Sorts</vt:lpstr>
      <vt:lpstr>Segoe UI Semibold</vt:lpstr>
      <vt:lpstr>Wingdings</vt:lpstr>
      <vt:lpstr>Office Theme</vt:lpstr>
      <vt:lpstr>סדנת מחולל מתקדמת</vt:lpstr>
      <vt:lpstr>תוכן עניינים</vt:lpstr>
      <vt:lpstr>חזרה כללית ורענון </vt:lpstr>
      <vt:lpstr>מבנה המאמן</vt:lpstr>
      <vt:lpstr>מחשבים ותוכנות</vt:lpstr>
      <vt:lpstr>עקרון פעולת המערכת </vt:lpstr>
      <vt:lpstr>עקרון פעולת המאמן – מחולל זירה</vt:lpstr>
      <vt:lpstr>מבנה מערכת מחולל זירה </vt:lpstr>
      <vt:lpstr>מאפייני תרגיל</vt:lpstr>
      <vt:lpstr>מבנה מסך ראשי</vt:lpstr>
      <vt:lpstr>מסכי מחולל</vt:lpstr>
      <vt:lpstr>שולחן עבודה</vt:lpstr>
      <vt:lpstr>פאנל עליון</vt:lpstr>
      <vt:lpstr>קיצורי דרך </vt:lpstr>
      <vt:lpstr>ציר זמן</vt:lpstr>
      <vt:lpstr>פונקציות במערכת </vt:lpstr>
      <vt:lpstr>תפריט יצירה</vt:lpstr>
      <vt:lpstr>משימות לישות</vt:lpstr>
      <vt:lpstr>נוע לנ.צ</vt:lpstr>
      <vt:lpstr>נוע לאורך נתיב</vt:lpstr>
      <vt:lpstr>נוע למיקום</vt:lpstr>
      <vt:lpstr>פטרל לאורך נתיב</vt:lpstr>
      <vt:lpstr>כיוון</vt:lpstr>
      <vt:lpstr>ירי מיידי</vt:lpstr>
      <vt:lpstr>השמד\שחזר</vt:lpstr>
      <vt:lpstr>שיטוט חופשי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Friling Ofer</dc:creator>
  <cp:lastModifiedBy>Guralnick Ariel</cp:lastModifiedBy>
  <cp:revision>157</cp:revision>
  <dcterms:created xsi:type="dcterms:W3CDTF">2019-11-06T08:20:55Z</dcterms:created>
  <dcterms:modified xsi:type="dcterms:W3CDTF">2021-07-12T12:48:12Z</dcterms:modified>
</cp:coreProperties>
</file>